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_rels/presentation.xml.rels" ContentType="application/vnd.openxmlformats-package.relationships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_rels/slideLayout2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20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2.xml" ContentType="application/vnd.openxmlformats-officedocument.presentationml.slideLayout+xml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20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24.png" ContentType="image/png"/>
  <Override PartName="/ppt/media/image1.png" ContentType="image/png"/>
  <Override PartName="/ppt/media/image31.png" ContentType="image/png"/>
  <Override PartName="/ppt/media/image25.png" ContentType="image/png"/>
  <Override PartName="/ppt/media/image2.png" ContentType="image/png"/>
  <Override PartName="/ppt/media/image32.png" ContentType="image/png"/>
  <Override PartName="/ppt/media/image26.png" ContentType="image/png"/>
  <Override PartName="/ppt/media/image3.png" ContentType="image/png"/>
  <Override PartName="/ppt/media/image33.png" ContentType="image/png"/>
  <Override PartName="/ppt/media/image27.png" ContentType="image/png"/>
  <Override PartName="/ppt/media/image4.png" ContentType="image/png"/>
  <Override PartName="/ppt/media/image34.png" ContentType="image/png"/>
  <Override PartName="/ppt/media/image28.png" ContentType="image/png"/>
  <Override PartName="/ppt/media/image5.png" ContentType="image/png"/>
  <Override PartName="/ppt/media/image35.png" ContentType="image/png"/>
  <Override PartName="/ppt/media/image43.png" ContentType="image/png"/>
  <Override PartName="/ppt/media/image44.png" ContentType="image/png"/>
  <Override PartName="/ppt/media/image45.png" ContentType="image/png"/>
  <Override PartName="/ppt/media/image46.png" ContentType="image/png"/>
  <Override PartName="/ppt/media/image50.png" ContentType="image/png"/>
  <Override PartName="/ppt/media/image13.png" ContentType="image/png"/>
  <Override PartName="/ppt/media/image11.png" ContentType="image/png"/>
  <Override PartName="/ppt/media/image48.png" ContentType="image/png"/>
  <Override PartName="/ppt/media/image51.png" ContentType="image/png"/>
  <Override PartName="/ppt/media/image40.png" ContentType="image/png"/>
  <Override PartName="/ppt/media/image52.png" ContentType="image/png"/>
  <Override PartName="/ppt/media/image41.png" ContentType="image/png"/>
  <Override PartName="/ppt/media/image53.png" ContentType="image/png"/>
  <Override PartName="/ppt/media/image30.png" ContentType="image/png"/>
  <Override PartName="/ppt/media/image42.png" ContentType="image/png"/>
  <Override PartName="/ppt/media/image54.png" ContentType="image/png"/>
  <Override PartName="/ppt/media/image39.png" ContentType="image/png"/>
  <Override PartName="/ppt/media/image9.png" ContentType="image/png"/>
  <Override PartName="/ppt/media/image38.png" ContentType="image/png"/>
  <Override PartName="/ppt/media/image8.png" ContentType="image/png"/>
  <Override PartName="/ppt/media/image49.png" ContentType="image/png"/>
  <Override PartName="/ppt/media/image12.png" ContentType="image/png"/>
  <Override PartName="/ppt/media/image10.png" ContentType="image/png"/>
  <Override PartName="/ppt/media/image47.png" ContentType="image/png"/>
  <Override PartName="/ppt/media/image37.png" ContentType="image/png"/>
  <Override PartName="/ppt/media/image7.png" ContentType="image/png"/>
  <Override PartName="/ppt/media/image36.png" ContentType="image/png"/>
  <Override PartName="/ppt/media/image6.png" ContentType="image/png"/>
  <Override PartName="/ppt/media/image29.png" ContentType="image/png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9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3.xml.rels" ContentType="application/vnd.openxmlformats-package.relationships+xml"/>
  <Override PartName="/ppt/slides/_rels/slide16.xml.rels" ContentType="application/vnd.openxmlformats-package.relationships+xml"/>
  <Override PartName="/ppt/slides/_rels/slide12.xml.rels" ContentType="application/vnd.openxmlformats-package.relationships+xml"/>
  <Override PartName="/ppt/slides/_rels/slide15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4.xml.rels" ContentType="application/vnd.openxmlformats-package.relationships+xml"/>
  <Override PartName="/ppt/slides/_rels/slide8.xml.rels" ContentType="application/vnd.openxmlformats-package.relationships+xml"/>
  <Override PartName="/ppt/slides/_rels/slide19.xml.rels" ContentType="application/vnd.openxmlformats-package.relationships+xml"/>
  <Override PartName="/ppt/slides/_rels/slide18.xml.rels" ContentType="application/vnd.openxmlformats-package.relationships+xml"/>
  <Override PartName="/ppt/slides/_rels/slide17.xml.rels" ContentType="application/vnd.openxmlformats-package.relationships+xml"/>
  <Override PartName="/ppt/slides/_rels/slide1.xml.rels" ContentType="application/vnd.openxmlformats-package.relationships+xml"/>
  <Override PartName="/ppt/slides/slide16.xml" ContentType="application/vnd.openxmlformats-officedocument.presentationml.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</p:sldIdLst>
  <p:sldSz cx="12193587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AR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352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352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AR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232680" y="160452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6232680" y="368208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AR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4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320000" y="1604520"/>
            <a:ext cx="35334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8030520" y="1604520"/>
            <a:ext cx="35334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4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4320000" y="3682080"/>
            <a:ext cx="35334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8030520" y="3682080"/>
            <a:ext cx="35334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AR" sz="4400" spc="-1" strike="noStrike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352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AR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AR" sz="44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352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AR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50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3200" spc="-1" strike="noStrike"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6232680" y="1604520"/>
            <a:ext cx="53550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AR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352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AR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AR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3200" spc="-1" strike="noStrike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6232680" y="1604520"/>
            <a:ext cx="53550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3200" spc="-1" strike="noStrike"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AR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352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AR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AR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50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3200" spc="-1" strike="noStrike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6232680" y="160452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3200" spc="-1" strike="noStrike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6232680" y="368208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AR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232680" y="160452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352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AR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352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352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AR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6232680" y="160452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3200" spc="-1" strike="noStrike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3200" spc="-1" strike="noStrike"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6232680" y="368208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AR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4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320000" y="1604520"/>
            <a:ext cx="35334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3200" spc="-1" strike="noStrike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8030520" y="1604520"/>
            <a:ext cx="35334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3200" spc="-1" strike="noStrike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4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3200" spc="-1" strike="noStrike"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4320000" y="3682080"/>
            <a:ext cx="35334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3200" spc="-1" strike="noStrike"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8030520" y="3682080"/>
            <a:ext cx="35334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AR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352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AR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50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6232680" y="1604520"/>
            <a:ext cx="53550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AR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352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AR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AR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232680" y="1604520"/>
            <a:ext cx="53550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AR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50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32680" y="160452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232680" y="368208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AR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2680" y="160452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352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s-AR" sz="4400" spc="-1" strike="noStrike">
                <a:latin typeface="Arial"/>
              </a:rPr>
              <a:t>Pulse para editar el formato del texto de título</a:t>
            </a:r>
            <a:endParaRPr b="0" lang="es-AR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352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s-AR" sz="3200" spc="-1" strike="noStrike">
                <a:latin typeface="Arial"/>
              </a:rPr>
              <a:t>Pulse para editar el formato de texto del esquema</a:t>
            </a:r>
            <a:endParaRPr b="0" lang="es-A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s-AR" sz="2800" spc="-1" strike="noStrike">
                <a:latin typeface="Arial"/>
              </a:rPr>
              <a:t>Segundo nivel del esquema</a:t>
            </a:r>
            <a:endParaRPr b="0" lang="es-A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s-AR" sz="2400" spc="-1" strike="noStrike">
                <a:latin typeface="Arial"/>
              </a:rPr>
              <a:t>Tercer nivel del esquema</a:t>
            </a:r>
            <a:endParaRPr b="0" lang="es-A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s-AR" sz="2000" spc="-1" strike="noStrike">
                <a:latin typeface="Arial"/>
              </a:rPr>
              <a:t>Cuarto nivel del esquema</a:t>
            </a:r>
            <a:endParaRPr b="0" lang="es-A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s-AR" sz="2000" spc="-1" strike="noStrike">
                <a:latin typeface="Arial"/>
              </a:rPr>
              <a:t>Quinto nivel del esquema</a:t>
            </a:r>
            <a:endParaRPr b="0" lang="es-A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s-AR" sz="2000" spc="-1" strike="noStrike">
                <a:latin typeface="Arial"/>
              </a:rPr>
              <a:t>Sexto nivel del esquema</a:t>
            </a:r>
            <a:endParaRPr b="0" lang="es-A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s-AR" sz="2000" spc="-1" strike="noStrike">
                <a:latin typeface="Arial"/>
              </a:rPr>
              <a:t>Séptimo nivel del esquema</a:t>
            </a:r>
            <a:endParaRPr b="0" lang="es-A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s-AR" sz="4400" spc="-1" strike="noStrike">
                <a:latin typeface="Arial"/>
              </a:rPr>
              <a:t>Pulse para editar el formato del texto de título</a:t>
            </a:r>
            <a:endParaRPr b="0" lang="es-AR" sz="4400" spc="-1" strike="noStrike"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352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s-AR" sz="3200" spc="-1" strike="noStrike">
                <a:latin typeface="Arial"/>
              </a:rPr>
              <a:t>Pulse para editar el formato de texto del esquema</a:t>
            </a:r>
            <a:endParaRPr b="0" lang="es-A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s-AR" sz="2800" spc="-1" strike="noStrike">
                <a:latin typeface="Arial"/>
              </a:rPr>
              <a:t>Segundo nivel del esquema</a:t>
            </a:r>
            <a:endParaRPr b="0" lang="es-A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s-AR" sz="2400" spc="-1" strike="noStrike">
                <a:latin typeface="Arial"/>
              </a:rPr>
              <a:t>Tercer nivel del esquema</a:t>
            </a:r>
            <a:endParaRPr b="0" lang="es-A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s-AR" sz="2000" spc="-1" strike="noStrike">
                <a:latin typeface="Arial"/>
              </a:rPr>
              <a:t>Cuarto nivel del esquema</a:t>
            </a:r>
            <a:endParaRPr b="0" lang="es-A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s-AR" sz="2000" spc="-1" strike="noStrike">
                <a:latin typeface="Arial"/>
              </a:rPr>
              <a:t>Quinto nivel del esquema</a:t>
            </a:r>
            <a:endParaRPr b="0" lang="es-A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s-AR" sz="2000" spc="-1" strike="noStrike">
                <a:latin typeface="Arial"/>
              </a:rPr>
              <a:t>Sexto nivel del esquema</a:t>
            </a:r>
            <a:endParaRPr b="0" lang="es-A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s-AR" sz="2000" spc="-1" strike="noStrike">
                <a:latin typeface="Arial"/>
              </a:rPr>
              <a:t>Séptimo nivel del esquema</a:t>
            </a:r>
            <a:endParaRPr b="0" lang="es-A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image" Target="../media/image25.png"/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image" Target="../media/image29.png"/><Relationship Id="rId3" Type="http://schemas.openxmlformats.org/officeDocument/2006/relationships/image" Target="../media/image30.png"/><Relationship Id="rId4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image" Target="../media/image32.png"/><Relationship Id="rId3" Type="http://schemas.openxmlformats.org/officeDocument/2006/relationships/image" Target="../media/image33.png"/><Relationship Id="rId4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image" Target="../media/image35.png"/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image" Target="../media/image39.png"/><Relationship Id="rId3" Type="http://schemas.openxmlformats.org/officeDocument/2006/relationships/image" Target="../media/image40.png"/><Relationship Id="rId4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image" Target="../media/image42.png"/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5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image" Target="../media/image46.png"/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5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image" Target="../media/image50.png"/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5" Type="http://schemas.openxmlformats.org/officeDocument/2006/relationships/image" Target="../media/image53.png"/><Relationship Id="rId6" Type="http://schemas.openxmlformats.org/officeDocument/2006/relationships/image" Target="../media/image54.png"/><Relationship Id="rId7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png"/><Relationship Id="rId3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png"/><Relationship Id="rId3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CustomShape 1"/>
          <p:cNvSpPr/>
          <p:nvPr/>
        </p:nvSpPr>
        <p:spPr>
          <a:xfrm>
            <a:off x="144000" y="89280"/>
            <a:ext cx="5831640" cy="6695280"/>
          </a:xfrm>
          <a:prstGeom prst="rect">
            <a:avLst/>
          </a:prstGeom>
          <a:solidFill>
            <a:srgbClr val="15846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77" name="CustomShape 2"/>
          <p:cNvSpPr/>
          <p:nvPr/>
        </p:nvSpPr>
        <p:spPr>
          <a:xfrm>
            <a:off x="4968000" y="-72000"/>
            <a:ext cx="7862040" cy="6856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8" name="CustomShape 3"/>
          <p:cNvSpPr/>
          <p:nvPr/>
        </p:nvSpPr>
        <p:spPr>
          <a:xfrm>
            <a:off x="432000" y="1750680"/>
            <a:ext cx="5390640" cy="243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s-AR" sz="2200" spc="591" strike="noStrike">
                <a:solidFill>
                  <a:srgbClr val="f2f2f2"/>
                </a:solidFill>
                <a:latin typeface="Avenir Next LT Pro Light"/>
                <a:ea typeface="DejaVu Sans"/>
              </a:rPr>
              <a:t>María L. PÉREZ SAURA</a:t>
            </a:r>
            <a:endParaRPr b="0" lang="es-AR" sz="2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s-AR" sz="2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s-AR" sz="2200" spc="591" strike="noStrike">
                <a:solidFill>
                  <a:srgbClr val="f2f2f2"/>
                </a:solidFill>
                <a:latin typeface="Avenir Next LT Pro Light"/>
                <a:ea typeface="DejaVu Sans"/>
              </a:rPr>
              <a:t>Martín PIERANGELI</a:t>
            </a:r>
            <a:endParaRPr b="0" lang="es-AR" sz="2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s-AR" sz="2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s-AR" sz="2200" spc="591" strike="noStrike">
                <a:solidFill>
                  <a:srgbClr val="f2f2f2"/>
                </a:solidFill>
                <a:latin typeface="Avenir Next LT Pro Light"/>
                <a:ea typeface="DejaVu Sans"/>
              </a:rPr>
              <a:t>Marcelo M. RAPONI</a:t>
            </a:r>
            <a:endParaRPr b="0" lang="es-AR" sz="2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s-AR" sz="2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s-AR" sz="2200" spc="591" strike="noStrike">
                <a:solidFill>
                  <a:srgbClr val="f2f2f2"/>
                </a:solidFill>
                <a:latin typeface="Avenir Next LT Pro Light"/>
                <a:ea typeface="DejaVu Sans"/>
              </a:rPr>
              <a:t>Javier C. RODRÍGUEZ</a:t>
            </a:r>
            <a:endParaRPr b="0" lang="es-AR" sz="2200" spc="-1" strike="noStrike">
              <a:latin typeface="Arial"/>
            </a:endParaRPr>
          </a:p>
        </p:txBody>
      </p:sp>
      <p:sp>
        <p:nvSpPr>
          <p:cNvPr id="79" name="CustomShape 4"/>
          <p:cNvSpPr/>
          <p:nvPr/>
        </p:nvSpPr>
        <p:spPr>
          <a:xfrm>
            <a:off x="1012680" y="5112000"/>
            <a:ext cx="362016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1800" spc="591" strike="noStrike">
                <a:solidFill>
                  <a:srgbClr val="ffff00"/>
                </a:solidFill>
                <a:latin typeface="Avenir Next LT Pro Light"/>
                <a:ea typeface="DejaVu Sans"/>
              </a:rPr>
              <a:t>MACHINE LEARNING</a:t>
            </a:r>
            <a:endParaRPr b="0" lang="es-AR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591" strike="noStrike">
                <a:solidFill>
                  <a:srgbClr val="ffff00"/>
                </a:solidFill>
                <a:latin typeface="Avenir Next LT Pro Light"/>
                <a:ea typeface="DejaVu Sans"/>
              </a:rPr>
              <a:t>UNSAM 2021</a:t>
            </a:r>
            <a:endParaRPr b="0" lang="es-AR" sz="1800" spc="-1" strike="noStrike">
              <a:latin typeface="Arial"/>
            </a:endParaRPr>
          </a:p>
        </p:txBody>
      </p:sp>
      <p:pic>
        <p:nvPicPr>
          <p:cNvPr id="80" name="Picture 4_0" descr=""/>
          <p:cNvPicPr/>
          <p:nvPr/>
        </p:nvPicPr>
        <p:blipFill>
          <a:blip r:embed="rId2"/>
          <a:stretch/>
        </p:blipFill>
        <p:spPr>
          <a:xfrm flipH="1">
            <a:off x="7197840" y="2785680"/>
            <a:ext cx="3674520" cy="3189600"/>
          </a:xfrm>
          <a:prstGeom prst="rect">
            <a:avLst/>
          </a:prstGeom>
          <a:ln>
            <a:noFill/>
          </a:ln>
        </p:spPr>
      </p:pic>
      <p:sp>
        <p:nvSpPr>
          <p:cNvPr id="81" name="CustomShape 5"/>
          <p:cNvSpPr/>
          <p:nvPr/>
        </p:nvSpPr>
        <p:spPr>
          <a:xfrm>
            <a:off x="6912000" y="496440"/>
            <a:ext cx="4005000" cy="1735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r">
              <a:lnSpc>
                <a:spcPct val="100000"/>
              </a:lnSpc>
            </a:pPr>
            <a:r>
              <a:rPr b="1" lang="en-US" sz="3600" spc="290" strike="noStrike">
                <a:solidFill>
                  <a:srgbClr val="d9d9d9"/>
                </a:solidFill>
                <a:latin typeface="Avenir Next LT Pro Light"/>
                <a:ea typeface="DejaVu Sans"/>
              </a:rPr>
              <a:t>HEART FAILURE PREDICTION</a:t>
            </a:r>
            <a:endParaRPr b="0" lang="es-AR" sz="3600" spc="-1" strike="noStrike">
              <a:latin typeface="Arial"/>
            </a:endParaRPr>
          </a:p>
        </p:txBody>
      </p:sp>
      <p:sp>
        <p:nvSpPr>
          <p:cNvPr id="82" name="CustomShape 6"/>
          <p:cNvSpPr/>
          <p:nvPr/>
        </p:nvSpPr>
        <p:spPr>
          <a:xfrm>
            <a:off x="251640" y="354240"/>
            <a:ext cx="5284440" cy="977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5400" spc="1991" strike="noStrike">
                <a:solidFill>
                  <a:srgbClr val="e8f2a1"/>
                </a:solidFill>
                <a:latin typeface="DejaVu Serif"/>
                <a:ea typeface="DejaVu Sans"/>
              </a:rPr>
              <a:t>COGNITO</a:t>
            </a:r>
            <a:endParaRPr b="0" lang="es-AR" sz="5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" descr=""/>
          <p:cNvPicPr/>
          <p:nvPr/>
        </p:nvPicPr>
        <p:blipFill>
          <a:blip r:embed="rId1"/>
          <a:stretch/>
        </p:blipFill>
        <p:spPr>
          <a:xfrm>
            <a:off x="6261480" y="34200"/>
            <a:ext cx="5886720" cy="3214440"/>
          </a:xfrm>
          <a:prstGeom prst="rect">
            <a:avLst/>
          </a:prstGeom>
          <a:ln>
            <a:noFill/>
          </a:ln>
        </p:spPr>
      </p:pic>
      <p:pic>
        <p:nvPicPr>
          <p:cNvPr id="120" name="" descr=""/>
          <p:cNvPicPr/>
          <p:nvPr/>
        </p:nvPicPr>
        <p:blipFill>
          <a:blip r:embed="rId2"/>
          <a:srcRect l="1141" t="0" r="2855" b="2230"/>
          <a:stretch/>
        </p:blipFill>
        <p:spPr>
          <a:xfrm>
            <a:off x="144000" y="25560"/>
            <a:ext cx="6047640" cy="3167640"/>
          </a:xfrm>
          <a:prstGeom prst="rect">
            <a:avLst/>
          </a:prstGeom>
          <a:ln>
            <a:noFill/>
          </a:ln>
        </p:spPr>
      </p:pic>
      <p:pic>
        <p:nvPicPr>
          <p:cNvPr id="121" name="" descr=""/>
          <p:cNvPicPr/>
          <p:nvPr/>
        </p:nvPicPr>
        <p:blipFill>
          <a:blip r:embed="rId3"/>
          <a:stretch/>
        </p:blipFill>
        <p:spPr>
          <a:xfrm>
            <a:off x="1584000" y="3384000"/>
            <a:ext cx="8185320" cy="34952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TextShape 1"/>
          <p:cNvSpPr txBox="1"/>
          <p:nvPr/>
        </p:nvSpPr>
        <p:spPr>
          <a:xfrm>
            <a:off x="360000" y="144000"/>
            <a:ext cx="2869920" cy="21380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s-AR" sz="1800" spc="-1" strike="noStrike">
                <a:solidFill>
                  <a:srgbClr val="c9211e"/>
                </a:solidFill>
                <a:latin typeface="Arial"/>
              </a:rPr>
              <a:t>S</a:t>
            </a:r>
            <a:r>
              <a:rPr b="0" lang="es-AR" sz="1800" spc="-1" strike="noStrike">
                <a:solidFill>
                  <a:srgbClr val="c9211e"/>
                </a:solidFill>
                <a:latin typeface="Arial"/>
              </a:rPr>
              <a:t>u</a:t>
            </a:r>
            <a:r>
              <a:rPr b="0" lang="es-AR" sz="1800" spc="-1" strike="noStrike">
                <a:solidFill>
                  <a:srgbClr val="c9211e"/>
                </a:solidFill>
                <a:latin typeface="Arial"/>
              </a:rPr>
              <a:t>p</a:t>
            </a:r>
            <a:r>
              <a:rPr b="0" lang="es-AR" sz="1800" spc="-1" strike="noStrike">
                <a:solidFill>
                  <a:srgbClr val="c9211e"/>
                </a:solidFill>
                <a:latin typeface="Arial"/>
              </a:rPr>
              <a:t>p</a:t>
            </a:r>
            <a:r>
              <a:rPr b="0" lang="es-AR" sz="1800" spc="-1" strike="noStrike">
                <a:solidFill>
                  <a:srgbClr val="c9211e"/>
                </a:solidFill>
                <a:latin typeface="Arial"/>
              </a:rPr>
              <a:t>o</a:t>
            </a:r>
            <a:r>
              <a:rPr b="0" lang="es-AR" sz="1800" spc="-1" strike="noStrike">
                <a:solidFill>
                  <a:srgbClr val="c9211e"/>
                </a:solidFill>
                <a:latin typeface="Arial"/>
              </a:rPr>
              <a:t>r</a:t>
            </a:r>
            <a:r>
              <a:rPr b="0" lang="es-AR" sz="1800" spc="-1" strike="noStrike">
                <a:solidFill>
                  <a:srgbClr val="c9211e"/>
                </a:solidFill>
                <a:latin typeface="Arial"/>
              </a:rPr>
              <a:t>t</a:t>
            </a:r>
            <a:r>
              <a:rPr b="0" lang="es-AR" sz="1800" spc="-1" strike="noStrike">
                <a:solidFill>
                  <a:srgbClr val="c9211e"/>
                </a:solidFill>
                <a:latin typeface="Arial"/>
              </a:rPr>
              <a:t> </a:t>
            </a:r>
            <a:r>
              <a:rPr b="0" lang="es-AR" sz="1800" spc="-1" strike="noStrike">
                <a:solidFill>
                  <a:srgbClr val="c9211e"/>
                </a:solidFill>
                <a:latin typeface="Arial"/>
              </a:rPr>
              <a:t>V</a:t>
            </a:r>
            <a:r>
              <a:rPr b="0" lang="es-AR" sz="1800" spc="-1" strike="noStrike">
                <a:solidFill>
                  <a:srgbClr val="c9211e"/>
                </a:solidFill>
                <a:latin typeface="Arial"/>
              </a:rPr>
              <a:t>e</a:t>
            </a:r>
            <a:r>
              <a:rPr b="0" lang="es-AR" sz="1800" spc="-1" strike="noStrike">
                <a:solidFill>
                  <a:srgbClr val="c9211e"/>
                </a:solidFill>
                <a:latin typeface="Arial"/>
              </a:rPr>
              <a:t>c</a:t>
            </a:r>
            <a:r>
              <a:rPr b="0" lang="es-AR" sz="1800" spc="-1" strike="noStrike">
                <a:solidFill>
                  <a:srgbClr val="c9211e"/>
                </a:solidFill>
                <a:latin typeface="Arial"/>
              </a:rPr>
              <a:t>t</a:t>
            </a:r>
            <a:r>
              <a:rPr b="0" lang="es-AR" sz="1800" spc="-1" strike="noStrike">
                <a:solidFill>
                  <a:srgbClr val="c9211e"/>
                </a:solidFill>
                <a:latin typeface="Arial"/>
              </a:rPr>
              <a:t>o</a:t>
            </a:r>
            <a:r>
              <a:rPr b="0" lang="es-AR" sz="1800" spc="-1" strike="noStrike">
                <a:solidFill>
                  <a:srgbClr val="c9211e"/>
                </a:solidFill>
                <a:latin typeface="Arial"/>
              </a:rPr>
              <a:t>r</a:t>
            </a:r>
            <a:r>
              <a:rPr b="0" lang="es-AR" sz="1800" spc="-1" strike="noStrike">
                <a:solidFill>
                  <a:srgbClr val="c9211e"/>
                </a:solidFill>
                <a:latin typeface="Arial"/>
              </a:rPr>
              <a:t> </a:t>
            </a:r>
            <a:r>
              <a:rPr b="0" lang="es-AR" sz="1800" spc="-1" strike="noStrike">
                <a:solidFill>
                  <a:srgbClr val="c9211e"/>
                </a:solidFill>
                <a:latin typeface="Arial"/>
              </a:rPr>
              <a:t>M</a:t>
            </a:r>
            <a:r>
              <a:rPr b="0" lang="es-AR" sz="1800" spc="-1" strike="noStrike">
                <a:solidFill>
                  <a:srgbClr val="c9211e"/>
                </a:solidFill>
                <a:latin typeface="Arial"/>
              </a:rPr>
              <a:t>a</a:t>
            </a:r>
            <a:r>
              <a:rPr b="0" lang="es-AR" sz="1800" spc="-1" strike="noStrike">
                <a:solidFill>
                  <a:srgbClr val="c9211e"/>
                </a:solidFill>
                <a:latin typeface="Arial"/>
              </a:rPr>
              <a:t>c</a:t>
            </a:r>
            <a:r>
              <a:rPr b="0" lang="es-AR" sz="1800" spc="-1" strike="noStrike">
                <a:solidFill>
                  <a:srgbClr val="c9211e"/>
                </a:solidFill>
                <a:latin typeface="Arial"/>
              </a:rPr>
              <a:t>h</a:t>
            </a:r>
            <a:r>
              <a:rPr b="0" lang="es-AR" sz="1800" spc="-1" strike="noStrike">
                <a:solidFill>
                  <a:srgbClr val="c9211e"/>
                </a:solidFill>
                <a:latin typeface="Arial"/>
              </a:rPr>
              <a:t>i</a:t>
            </a:r>
            <a:r>
              <a:rPr b="0" lang="es-AR" sz="1800" spc="-1" strike="noStrike">
                <a:solidFill>
                  <a:srgbClr val="c9211e"/>
                </a:solidFill>
                <a:latin typeface="Arial"/>
              </a:rPr>
              <a:t>n</a:t>
            </a:r>
            <a:r>
              <a:rPr b="0" lang="es-AR" sz="1800" spc="-1" strike="noStrike">
                <a:solidFill>
                  <a:srgbClr val="c9211e"/>
                </a:solidFill>
                <a:latin typeface="Arial"/>
              </a:rPr>
              <a:t>e</a:t>
            </a:r>
            <a:endParaRPr b="0" lang="es-AR" sz="1800" spc="-1" strike="noStrike">
              <a:latin typeface="Arial"/>
            </a:endParaRPr>
          </a:p>
          <a:p>
            <a:endParaRPr b="0" lang="es-AR" sz="1800" spc="-1" strike="noStrike">
              <a:latin typeface="Arial"/>
            </a:endParaRPr>
          </a:p>
          <a:p>
            <a:r>
              <a:rPr b="0" lang="es-AR" sz="1800" spc="-1" strike="noStrike" u="sng">
                <a:uFillTx/>
                <a:latin typeface="Arial"/>
              </a:rPr>
              <a:t>P</a:t>
            </a:r>
            <a:r>
              <a:rPr b="0" lang="es-AR" sz="1800" spc="-1" strike="noStrike" u="sng">
                <a:uFillTx/>
                <a:latin typeface="Arial"/>
              </a:rPr>
              <a:t>a</a:t>
            </a:r>
            <a:r>
              <a:rPr b="0" lang="es-AR" sz="1800" spc="-1" strike="noStrike" u="sng">
                <a:uFillTx/>
                <a:latin typeface="Arial"/>
              </a:rPr>
              <a:t>r</a:t>
            </a:r>
            <a:r>
              <a:rPr b="0" lang="es-AR" sz="1800" spc="-1" strike="noStrike" u="sng">
                <a:uFillTx/>
                <a:latin typeface="Arial"/>
              </a:rPr>
              <a:t>á</a:t>
            </a:r>
            <a:r>
              <a:rPr b="0" lang="es-AR" sz="1800" spc="-1" strike="noStrike" u="sng">
                <a:uFillTx/>
                <a:latin typeface="Arial"/>
              </a:rPr>
              <a:t>m</a:t>
            </a:r>
            <a:r>
              <a:rPr b="0" lang="es-AR" sz="1800" spc="-1" strike="noStrike" u="sng">
                <a:uFillTx/>
                <a:latin typeface="Arial"/>
              </a:rPr>
              <a:t>e</a:t>
            </a:r>
            <a:r>
              <a:rPr b="0" lang="es-AR" sz="1800" spc="-1" strike="noStrike" u="sng">
                <a:uFillTx/>
                <a:latin typeface="Arial"/>
              </a:rPr>
              <a:t>t</a:t>
            </a:r>
            <a:r>
              <a:rPr b="0" lang="es-AR" sz="1800" spc="-1" strike="noStrike" u="sng">
                <a:uFillTx/>
                <a:latin typeface="Arial"/>
              </a:rPr>
              <a:t>r</a:t>
            </a:r>
            <a:r>
              <a:rPr b="0" lang="es-AR" sz="1800" spc="-1" strike="noStrike" u="sng">
                <a:uFillTx/>
                <a:latin typeface="Arial"/>
              </a:rPr>
              <a:t>o</a:t>
            </a:r>
            <a:r>
              <a:rPr b="0" lang="es-AR" sz="1800" spc="-1" strike="noStrike" u="sng">
                <a:uFillTx/>
                <a:latin typeface="Arial"/>
              </a:rPr>
              <a:t>s</a:t>
            </a:r>
            <a:r>
              <a:rPr b="0" lang="es-AR" sz="1800" spc="-1" strike="noStrike" u="sng">
                <a:uFillTx/>
                <a:latin typeface="Arial"/>
              </a:rPr>
              <a:t>:</a:t>
            </a:r>
            <a:endParaRPr b="0" lang="es-AR" sz="1800" spc="-1" strike="noStrike">
              <a:latin typeface="Arial"/>
            </a:endParaRPr>
          </a:p>
          <a:p>
            <a:endParaRPr b="0" lang="es-AR" sz="1800" spc="-1" strike="noStrike">
              <a:latin typeface="Arial"/>
            </a:endParaRPr>
          </a:p>
          <a:p>
            <a:r>
              <a:rPr b="0" lang="es-AR" sz="1800" spc="-1" strike="noStrike">
                <a:latin typeface="Arial"/>
              </a:rPr>
              <a:t>p</a:t>
            </a:r>
            <a:r>
              <a:rPr b="0" lang="es-AR" sz="1800" spc="-1" strike="noStrike">
                <a:latin typeface="Arial"/>
              </a:rPr>
              <a:t>r</a:t>
            </a:r>
            <a:r>
              <a:rPr b="0" lang="es-AR" sz="1800" spc="-1" strike="noStrike">
                <a:latin typeface="Arial"/>
              </a:rPr>
              <a:t>o</a:t>
            </a:r>
            <a:r>
              <a:rPr b="0" lang="es-AR" sz="1800" spc="-1" strike="noStrike">
                <a:latin typeface="Arial"/>
              </a:rPr>
              <a:t>b</a:t>
            </a:r>
            <a:r>
              <a:rPr b="0" lang="es-AR" sz="1800" spc="-1" strike="noStrike">
                <a:latin typeface="Arial"/>
              </a:rPr>
              <a:t>a</a:t>
            </a:r>
            <a:r>
              <a:rPr b="0" lang="es-AR" sz="1800" spc="-1" strike="noStrike">
                <a:latin typeface="Arial"/>
              </a:rPr>
              <a:t>b</a:t>
            </a:r>
            <a:r>
              <a:rPr b="0" lang="es-AR" sz="1800" spc="-1" strike="noStrike">
                <a:latin typeface="Arial"/>
              </a:rPr>
              <a:t>i</a:t>
            </a:r>
            <a:r>
              <a:rPr b="0" lang="es-AR" sz="1800" spc="-1" strike="noStrike">
                <a:latin typeface="Arial"/>
              </a:rPr>
              <a:t>l</a:t>
            </a:r>
            <a:r>
              <a:rPr b="0" lang="es-AR" sz="1800" spc="-1" strike="noStrike">
                <a:latin typeface="Arial"/>
              </a:rPr>
              <a:t>i</a:t>
            </a:r>
            <a:r>
              <a:rPr b="0" lang="es-AR" sz="1800" spc="-1" strike="noStrike">
                <a:latin typeface="Arial"/>
              </a:rPr>
              <a:t>t</a:t>
            </a:r>
            <a:r>
              <a:rPr b="0" lang="es-AR" sz="1800" spc="-1" strike="noStrike">
                <a:latin typeface="Arial"/>
              </a:rPr>
              <a:t>y</a:t>
            </a:r>
            <a:r>
              <a:rPr b="0" lang="es-AR" sz="1800" spc="-1" strike="noStrike">
                <a:latin typeface="Arial"/>
              </a:rPr>
              <a:t>=</a:t>
            </a:r>
            <a:r>
              <a:rPr b="0" lang="es-AR" sz="1800" spc="-1" strike="noStrike">
                <a:latin typeface="Arial"/>
              </a:rPr>
              <a:t>T</a:t>
            </a:r>
            <a:r>
              <a:rPr b="0" lang="es-AR" sz="1800" spc="-1" strike="noStrike">
                <a:latin typeface="Arial"/>
              </a:rPr>
              <a:t>r</a:t>
            </a:r>
            <a:r>
              <a:rPr b="0" lang="es-AR" sz="1800" spc="-1" strike="noStrike">
                <a:latin typeface="Arial"/>
              </a:rPr>
              <a:t>u</a:t>
            </a:r>
            <a:r>
              <a:rPr b="0" lang="es-AR" sz="1800" spc="-1" strike="noStrike">
                <a:latin typeface="Arial"/>
              </a:rPr>
              <a:t>e</a:t>
            </a:r>
            <a:endParaRPr b="0" lang="es-AR" sz="1800" spc="-1" strike="noStrike">
              <a:latin typeface="Arial"/>
            </a:endParaRPr>
          </a:p>
          <a:p>
            <a:r>
              <a:rPr b="0" lang="es-AR" sz="1800" spc="-1" strike="noStrike">
                <a:latin typeface="Arial"/>
              </a:rPr>
              <a:t>g</a:t>
            </a:r>
            <a:r>
              <a:rPr b="0" lang="es-AR" sz="1800" spc="-1" strike="noStrike">
                <a:latin typeface="Arial"/>
              </a:rPr>
              <a:t>a</a:t>
            </a:r>
            <a:r>
              <a:rPr b="0" lang="es-AR" sz="1800" spc="-1" strike="noStrike">
                <a:latin typeface="Arial"/>
              </a:rPr>
              <a:t>m</a:t>
            </a:r>
            <a:r>
              <a:rPr b="0" lang="es-AR" sz="1800" spc="-1" strike="noStrike">
                <a:latin typeface="Arial"/>
              </a:rPr>
              <a:t>m</a:t>
            </a:r>
            <a:r>
              <a:rPr b="0" lang="es-AR" sz="1800" spc="-1" strike="noStrike">
                <a:latin typeface="Arial"/>
              </a:rPr>
              <a:t>a</a:t>
            </a:r>
            <a:r>
              <a:rPr b="0" lang="es-AR" sz="1800" spc="-1" strike="noStrike">
                <a:latin typeface="Arial"/>
              </a:rPr>
              <a:t>=</a:t>
            </a:r>
            <a:r>
              <a:rPr b="0" lang="es-AR" sz="1800" spc="-1" strike="noStrike">
                <a:latin typeface="Arial"/>
              </a:rPr>
              <a:t>0</a:t>
            </a:r>
            <a:r>
              <a:rPr b="0" lang="es-AR" sz="1800" spc="-1" strike="noStrike">
                <a:latin typeface="Arial"/>
              </a:rPr>
              <a:t>.</a:t>
            </a:r>
            <a:r>
              <a:rPr b="0" lang="es-AR" sz="1800" spc="-1" strike="noStrike">
                <a:latin typeface="Arial"/>
              </a:rPr>
              <a:t>6</a:t>
            </a:r>
            <a:r>
              <a:rPr b="0" lang="es-AR" sz="1800" spc="-1" strike="noStrike">
                <a:latin typeface="Arial"/>
              </a:rPr>
              <a:t>1</a:t>
            </a:r>
            <a:endParaRPr b="0" lang="es-AR" sz="1800" spc="-1" strike="noStrike">
              <a:latin typeface="Arial"/>
            </a:endParaRPr>
          </a:p>
          <a:p>
            <a:r>
              <a:rPr b="0" lang="es-AR" sz="1800" spc="-1" strike="noStrike">
                <a:latin typeface="Arial"/>
              </a:rPr>
              <a:t>C</a:t>
            </a:r>
            <a:r>
              <a:rPr b="0" lang="es-AR" sz="1800" spc="-1" strike="noStrike">
                <a:latin typeface="Arial"/>
              </a:rPr>
              <a:t>=</a:t>
            </a:r>
            <a:r>
              <a:rPr b="0" lang="es-AR" sz="1800" spc="-1" strike="noStrike">
                <a:latin typeface="Arial"/>
              </a:rPr>
              <a:t>0</a:t>
            </a:r>
            <a:r>
              <a:rPr b="0" lang="es-AR" sz="1800" spc="-1" strike="noStrike">
                <a:latin typeface="Arial"/>
              </a:rPr>
              <a:t>.</a:t>
            </a:r>
            <a:r>
              <a:rPr b="0" lang="es-AR" sz="1800" spc="-1" strike="noStrike">
                <a:latin typeface="Arial"/>
              </a:rPr>
              <a:t>8</a:t>
            </a:r>
            <a:r>
              <a:rPr b="0" lang="es-AR" sz="1800" spc="-1" strike="noStrike">
                <a:latin typeface="Arial"/>
              </a:rPr>
              <a:t>5</a:t>
            </a:r>
            <a:endParaRPr b="0" lang="es-AR" sz="1800" spc="-1" strike="noStrike">
              <a:latin typeface="Arial"/>
            </a:endParaRPr>
          </a:p>
          <a:p>
            <a:endParaRPr b="0" lang="es-AR" sz="1800" spc="-1" strike="noStrike">
              <a:latin typeface="Arial"/>
            </a:endParaRPr>
          </a:p>
        </p:txBody>
      </p:sp>
      <p:pic>
        <p:nvPicPr>
          <p:cNvPr id="123" name="" descr=""/>
          <p:cNvPicPr/>
          <p:nvPr/>
        </p:nvPicPr>
        <p:blipFill>
          <a:blip r:embed="rId1"/>
          <a:stretch/>
        </p:blipFill>
        <p:spPr>
          <a:xfrm>
            <a:off x="3229920" y="692640"/>
            <a:ext cx="4409640" cy="1971360"/>
          </a:xfrm>
          <a:prstGeom prst="rect">
            <a:avLst/>
          </a:prstGeom>
          <a:ln>
            <a:noFill/>
          </a:ln>
        </p:spPr>
      </p:pic>
      <p:pic>
        <p:nvPicPr>
          <p:cNvPr id="124" name="" descr=""/>
          <p:cNvPicPr/>
          <p:nvPr/>
        </p:nvPicPr>
        <p:blipFill>
          <a:blip r:embed="rId2"/>
          <a:stretch/>
        </p:blipFill>
        <p:spPr>
          <a:xfrm>
            <a:off x="8280000" y="360000"/>
            <a:ext cx="3180960" cy="2609640"/>
          </a:xfrm>
          <a:prstGeom prst="rect">
            <a:avLst/>
          </a:prstGeom>
          <a:ln>
            <a:noFill/>
          </a:ln>
        </p:spPr>
      </p:pic>
      <p:pic>
        <p:nvPicPr>
          <p:cNvPr id="125" name="" descr=""/>
          <p:cNvPicPr/>
          <p:nvPr/>
        </p:nvPicPr>
        <p:blipFill>
          <a:blip r:embed="rId3"/>
          <a:stretch/>
        </p:blipFill>
        <p:spPr>
          <a:xfrm>
            <a:off x="288000" y="3384000"/>
            <a:ext cx="5725080" cy="3115080"/>
          </a:xfrm>
          <a:prstGeom prst="rect">
            <a:avLst/>
          </a:prstGeom>
          <a:ln>
            <a:noFill/>
          </a:ln>
        </p:spPr>
      </p:pic>
      <p:sp>
        <p:nvSpPr>
          <p:cNvPr id="126" name="TextShape 2"/>
          <p:cNvSpPr txBox="1"/>
          <p:nvPr/>
        </p:nvSpPr>
        <p:spPr>
          <a:xfrm>
            <a:off x="6768000" y="6480000"/>
            <a:ext cx="2043360" cy="4316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s-AR" sz="1200" spc="-1" strike="noStrike">
                <a:latin typeface="Arial"/>
              </a:rPr>
              <a:t>s</a:t>
            </a:r>
            <a:r>
              <a:rPr b="0" lang="es-AR" sz="1200" spc="-1" strike="noStrike">
                <a:latin typeface="Arial"/>
              </a:rPr>
              <a:t>v</a:t>
            </a:r>
            <a:r>
              <a:rPr b="0" lang="es-AR" sz="1200" spc="-1" strike="noStrike">
                <a:latin typeface="Arial"/>
              </a:rPr>
              <a:t>m</a:t>
            </a:r>
            <a:r>
              <a:rPr b="0" lang="es-AR" sz="1200" spc="-1" strike="noStrike">
                <a:latin typeface="Arial"/>
              </a:rPr>
              <a:t>_</a:t>
            </a:r>
            <a:r>
              <a:rPr b="0" lang="es-AR" sz="1200" spc="-1" strike="noStrike">
                <a:latin typeface="Arial"/>
              </a:rPr>
              <a:t>g</a:t>
            </a:r>
            <a:r>
              <a:rPr b="0" lang="es-AR" sz="1200" spc="-1" strike="noStrike">
                <a:latin typeface="Arial"/>
              </a:rPr>
              <a:t>r</a:t>
            </a:r>
            <a:r>
              <a:rPr b="0" lang="es-AR" sz="1200" spc="-1" strike="noStrike">
                <a:latin typeface="Arial"/>
              </a:rPr>
              <a:t>i</a:t>
            </a:r>
            <a:r>
              <a:rPr b="0" lang="es-AR" sz="1200" spc="-1" strike="noStrike">
                <a:latin typeface="Arial"/>
              </a:rPr>
              <a:t>l</a:t>
            </a:r>
            <a:r>
              <a:rPr b="0" lang="es-AR" sz="1200" spc="-1" strike="noStrike">
                <a:latin typeface="Arial"/>
              </a:rPr>
              <a:t>l</a:t>
            </a:r>
            <a:r>
              <a:rPr b="0" lang="es-AR" sz="1200" spc="-1" strike="noStrike">
                <a:latin typeface="Arial"/>
              </a:rPr>
              <a:t>a</a:t>
            </a:r>
            <a:r>
              <a:rPr b="0" lang="es-AR" sz="1200" spc="-1" strike="noStrike">
                <a:latin typeface="Arial"/>
              </a:rPr>
              <a:t>.</a:t>
            </a:r>
            <a:r>
              <a:rPr b="0" lang="es-AR" sz="1200" spc="-1" strike="noStrike">
                <a:latin typeface="Arial"/>
              </a:rPr>
              <a:t>b</a:t>
            </a:r>
            <a:r>
              <a:rPr b="0" lang="es-AR" sz="1200" spc="-1" strike="noStrike">
                <a:latin typeface="Arial"/>
              </a:rPr>
              <a:t>e</a:t>
            </a:r>
            <a:r>
              <a:rPr b="0" lang="es-AR" sz="1200" spc="-1" strike="noStrike">
                <a:latin typeface="Arial"/>
              </a:rPr>
              <a:t>s</a:t>
            </a:r>
            <a:r>
              <a:rPr b="0" lang="es-AR" sz="1200" spc="-1" strike="noStrike">
                <a:latin typeface="Arial"/>
              </a:rPr>
              <a:t>t</a:t>
            </a:r>
            <a:r>
              <a:rPr b="0" lang="es-AR" sz="1200" spc="-1" strike="noStrike">
                <a:latin typeface="Arial"/>
              </a:rPr>
              <a:t>_</a:t>
            </a:r>
            <a:r>
              <a:rPr b="0" lang="es-AR" sz="1200" spc="-1" strike="noStrike">
                <a:latin typeface="Arial"/>
              </a:rPr>
              <a:t>e</a:t>
            </a:r>
            <a:r>
              <a:rPr b="0" lang="es-AR" sz="1200" spc="-1" strike="noStrike">
                <a:latin typeface="Arial"/>
              </a:rPr>
              <a:t>s</a:t>
            </a:r>
            <a:r>
              <a:rPr b="0" lang="es-AR" sz="1200" spc="-1" strike="noStrike">
                <a:latin typeface="Arial"/>
              </a:rPr>
              <a:t>t</a:t>
            </a:r>
            <a:r>
              <a:rPr b="0" lang="es-AR" sz="1200" spc="-1" strike="noStrike">
                <a:latin typeface="Arial"/>
              </a:rPr>
              <a:t>i</a:t>
            </a:r>
            <a:r>
              <a:rPr b="0" lang="es-AR" sz="1200" spc="-1" strike="noStrike">
                <a:latin typeface="Arial"/>
              </a:rPr>
              <a:t>m</a:t>
            </a:r>
            <a:r>
              <a:rPr b="0" lang="es-AR" sz="1200" spc="-1" strike="noStrike">
                <a:latin typeface="Arial"/>
              </a:rPr>
              <a:t>a</a:t>
            </a:r>
            <a:r>
              <a:rPr b="0" lang="es-AR" sz="1200" spc="-1" strike="noStrike">
                <a:latin typeface="Arial"/>
              </a:rPr>
              <a:t>t</a:t>
            </a:r>
            <a:r>
              <a:rPr b="0" lang="es-AR" sz="1200" spc="-1" strike="noStrike">
                <a:latin typeface="Arial"/>
              </a:rPr>
              <a:t>o</a:t>
            </a:r>
            <a:r>
              <a:rPr b="0" lang="es-AR" sz="1200" spc="-1" strike="noStrike">
                <a:latin typeface="Arial"/>
              </a:rPr>
              <a:t>r</a:t>
            </a:r>
            <a:r>
              <a:rPr b="0" lang="es-AR" sz="1200" spc="-1" strike="noStrike">
                <a:latin typeface="Arial"/>
              </a:rPr>
              <a:t>_</a:t>
            </a:r>
            <a:endParaRPr b="0" lang="es-AR" sz="1200" spc="-1" strike="noStrike">
              <a:latin typeface="Arial"/>
            </a:endParaRPr>
          </a:p>
        </p:txBody>
      </p:sp>
      <p:sp>
        <p:nvSpPr>
          <p:cNvPr id="127" name="TextShape 3"/>
          <p:cNvSpPr txBox="1"/>
          <p:nvPr/>
        </p:nvSpPr>
        <p:spPr>
          <a:xfrm>
            <a:off x="8957880" y="6463440"/>
            <a:ext cx="3066120" cy="4316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s-AR" sz="1200" spc="-1" strike="noStrike">
                <a:highlight>
                  <a:srgbClr val="ffff00"/>
                </a:highlight>
                <a:latin typeface="Arial"/>
              </a:rPr>
              <a:t>{'C': 0.727895384398315, 'gamma': 1.0}</a:t>
            </a:r>
            <a:endParaRPr b="0" lang="es-AR" sz="1200" spc="-1" strike="noStrike">
              <a:highlight>
                <a:srgbClr val="ffff00"/>
              </a:highlight>
              <a:latin typeface="Arial"/>
            </a:endParaRPr>
          </a:p>
        </p:txBody>
      </p:sp>
      <p:pic>
        <p:nvPicPr>
          <p:cNvPr id="128" name="" descr=""/>
          <p:cNvPicPr/>
          <p:nvPr/>
        </p:nvPicPr>
        <p:blipFill>
          <a:blip r:embed="rId4"/>
          <a:stretch/>
        </p:blipFill>
        <p:spPr>
          <a:xfrm>
            <a:off x="6120000" y="3024000"/>
            <a:ext cx="5760000" cy="3168000"/>
          </a:xfrm>
          <a:prstGeom prst="rect">
            <a:avLst/>
          </a:prstGeom>
          <a:ln>
            <a:noFill/>
          </a:ln>
        </p:spPr>
      </p:pic>
      <p:sp>
        <p:nvSpPr>
          <p:cNvPr id="129" name="TextShape 4"/>
          <p:cNvSpPr txBox="1"/>
          <p:nvPr/>
        </p:nvSpPr>
        <p:spPr>
          <a:xfrm>
            <a:off x="6997680" y="6984000"/>
            <a:ext cx="4306320" cy="2325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s-AR" sz="1000" spc="-1" strike="noStrike">
                <a:solidFill>
                  <a:srgbClr val="c9211e"/>
                </a:solidFill>
                <a:latin typeface="Arial"/>
              </a:rPr>
              <a:t>## BEST PARAMS =&gt; C = 0.85, Gamma = 0.61 </a:t>
            </a:r>
            <a:r>
              <a:rPr b="0" lang="es-AR" sz="1000" spc="-1" strike="noStrike">
                <a:solidFill>
                  <a:srgbClr val="c9211e"/>
                </a:solidFill>
                <a:latin typeface="Arial"/>
              </a:rPr>
              <a:t>-&gt; Recall = 0.872+/-0.075</a:t>
            </a:r>
            <a:endParaRPr b="0" lang="es-AR" sz="1000" spc="-1" strike="noStrike">
              <a:solidFill>
                <a:srgbClr val="c9211e"/>
              </a:solidFill>
              <a:latin typeface="Arial"/>
            </a:endParaRPr>
          </a:p>
        </p:txBody>
      </p:sp>
      <p:sp>
        <p:nvSpPr>
          <p:cNvPr id="130" name="TextShape 5"/>
          <p:cNvSpPr txBox="1"/>
          <p:nvPr/>
        </p:nvSpPr>
        <p:spPr>
          <a:xfrm>
            <a:off x="4752000" y="6624000"/>
            <a:ext cx="2016000" cy="60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s-AR" sz="1800" spc="-1" strike="noStrike">
                <a:latin typeface="Arial"/>
              </a:rPr>
              <a:t>PORQUE SON DIFERENTES???</a:t>
            </a:r>
            <a:endParaRPr b="0" lang="es-A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TextShape 1"/>
          <p:cNvSpPr txBox="1"/>
          <p:nvPr/>
        </p:nvSpPr>
        <p:spPr>
          <a:xfrm>
            <a:off x="432000" y="3909960"/>
            <a:ext cx="3312000" cy="18820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s-AR" sz="1800" spc="-1" strike="noStrike">
                <a:solidFill>
                  <a:srgbClr val="c9211e"/>
                </a:solidFill>
                <a:latin typeface="Arial"/>
              </a:rPr>
              <a:t>Random Forest</a:t>
            </a:r>
            <a:endParaRPr b="0" lang="es-AR" sz="1800" spc="-1" strike="noStrike">
              <a:latin typeface="Arial"/>
            </a:endParaRPr>
          </a:p>
          <a:p>
            <a:endParaRPr b="0" lang="es-AR" sz="1800" spc="-1" strike="noStrike">
              <a:latin typeface="Arial"/>
            </a:endParaRPr>
          </a:p>
          <a:p>
            <a:r>
              <a:rPr b="0" lang="es-AR" sz="1800" spc="-1" strike="noStrike" u="sng">
                <a:uFillTx/>
                <a:latin typeface="Arial"/>
              </a:rPr>
              <a:t>Parámetros:</a:t>
            </a:r>
            <a:endParaRPr b="0" lang="es-AR" sz="1800" spc="-1" strike="noStrike">
              <a:latin typeface="Arial"/>
            </a:endParaRPr>
          </a:p>
          <a:p>
            <a:endParaRPr b="0" lang="es-AR" sz="1800" spc="-1" strike="noStrike">
              <a:latin typeface="Arial"/>
            </a:endParaRPr>
          </a:p>
          <a:p>
            <a:r>
              <a:rPr b="0" lang="es-AR" sz="1800" spc="-1" strike="noStrike">
                <a:latin typeface="Arial"/>
              </a:rPr>
              <a:t>n_estimators=400</a:t>
            </a:r>
            <a:endParaRPr b="0" lang="es-AR" sz="1800" spc="-1" strike="noStrike">
              <a:latin typeface="Arial"/>
            </a:endParaRPr>
          </a:p>
          <a:p>
            <a:r>
              <a:rPr b="0" lang="es-AR" sz="1800" spc="-1" strike="noStrike">
                <a:latin typeface="Arial"/>
              </a:rPr>
              <a:t>min_impurity_decrease=2</a:t>
            </a:r>
            <a:r>
              <a:rPr b="0" lang="es-AR" sz="1800" spc="-1" strike="noStrike">
                <a:latin typeface="Arial"/>
              </a:rPr>
              <a:t>e-4</a:t>
            </a:r>
            <a:endParaRPr b="0" lang="es-AR" sz="1800" spc="-1" strike="noStrike">
              <a:latin typeface="Arial"/>
            </a:endParaRPr>
          </a:p>
        </p:txBody>
      </p:sp>
      <p:pic>
        <p:nvPicPr>
          <p:cNvPr id="132" name="" descr=""/>
          <p:cNvPicPr/>
          <p:nvPr/>
        </p:nvPicPr>
        <p:blipFill>
          <a:blip r:embed="rId1"/>
          <a:stretch/>
        </p:blipFill>
        <p:spPr>
          <a:xfrm>
            <a:off x="1845720" y="78480"/>
            <a:ext cx="8522280" cy="3593520"/>
          </a:xfrm>
          <a:prstGeom prst="rect">
            <a:avLst/>
          </a:prstGeom>
          <a:ln>
            <a:noFill/>
          </a:ln>
        </p:spPr>
      </p:pic>
      <p:pic>
        <p:nvPicPr>
          <p:cNvPr id="133" name="" descr=""/>
          <p:cNvPicPr/>
          <p:nvPr/>
        </p:nvPicPr>
        <p:blipFill>
          <a:blip r:embed="rId2"/>
          <a:stretch/>
        </p:blipFill>
        <p:spPr>
          <a:xfrm>
            <a:off x="3816000" y="4374360"/>
            <a:ext cx="4457520" cy="1961640"/>
          </a:xfrm>
          <a:prstGeom prst="rect">
            <a:avLst/>
          </a:prstGeom>
          <a:ln>
            <a:noFill/>
          </a:ln>
        </p:spPr>
      </p:pic>
      <p:pic>
        <p:nvPicPr>
          <p:cNvPr id="134" name="" descr=""/>
          <p:cNvPicPr/>
          <p:nvPr/>
        </p:nvPicPr>
        <p:blipFill>
          <a:blip r:embed="rId3"/>
          <a:stretch/>
        </p:blipFill>
        <p:spPr>
          <a:xfrm>
            <a:off x="8765640" y="3957480"/>
            <a:ext cx="3114360" cy="26665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" descr=""/>
          <p:cNvPicPr/>
          <p:nvPr/>
        </p:nvPicPr>
        <p:blipFill>
          <a:blip r:embed="rId1"/>
          <a:stretch/>
        </p:blipFill>
        <p:spPr>
          <a:xfrm>
            <a:off x="124920" y="162360"/>
            <a:ext cx="5563080" cy="3092760"/>
          </a:xfrm>
          <a:prstGeom prst="rect">
            <a:avLst/>
          </a:prstGeom>
          <a:ln>
            <a:noFill/>
          </a:ln>
        </p:spPr>
      </p:pic>
      <p:pic>
        <p:nvPicPr>
          <p:cNvPr id="136" name="" descr=""/>
          <p:cNvPicPr/>
          <p:nvPr/>
        </p:nvPicPr>
        <p:blipFill>
          <a:blip r:embed="rId2"/>
          <a:stretch/>
        </p:blipFill>
        <p:spPr>
          <a:xfrm>
            <a:off x="6048000" y="288000"/>
            <a:ext cx="5514480" cy="2876040"/>
          </a:xfrm>
          <a:prstGeom prst="rect">
            <a:avLst/>
          </a:prstGeom>
          <a:ln>
            <a:noFill/>
          </a:ln>
        </p:spPr>
      </p:pic>
      <p:pic>
        <p:nvPicPr>
          <p:cNvPr id="137" name="" descr=""/>
          <p:cNvPicPr/>
          <p:nvPr/>
        </p:nvPicPr>
        <p:blipFill>
          <a:blip r:embed="rId3"/>
          <a:stretch/>
        </p:blipFill>
        <p:spPr>
          <a:xfrm>
            <a:off x="1757160" y="3456000"/>
            <a:ext cx="8034840" cy="34131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TextShape 1"/>
          <p:cNvSpPr txBox="1"/>
          <p:nvPr/>
        </p:nvSpPr>
        <p:spPr>
          <a:xfrm>
            <a:off x="288000" y="205920"/>
            <a:ext cx="4392000" cy="18820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s-AR" sz="1800" spc="-1" strike="noStrike">
                <a:solidFill>
                  <a:srgbClr val="c9211e"/>
                </a:solidFill>
                <a:latin typeface="Arial"/>
              </a:rPr>
              <a:t>ADA Boosting</a:t>
            </a:r>
            <a:endParaRPr b="0" lang="es-AR" sz="1800" spc="-1" strike="noStrike">
              <a:latin typeface="Arial"/>
            </a:endParaRPr>
          </a:p>
          <a:p>
            <a:endParaRPr b="0" lang="es-AR" sz="1800" spc="-1" strike="noStrike">
              <a:latin typeface="Arial"/>
            </a:endParaRPr>
          </a:p>
          <a:p>
            <a:r>
              <a:rPr b="0" lang="es-AR" sz="1800" spc="-1" strike="noStrike" u="sng">
                <a:uFillTx/>
                <a:latin typeface="Arial"/>
              </a:rPr>
              <a:t>Parámetros:</a:t>
            </a:r>
            <a:endParaRPr b="0" lang="es-AR" sz="1800" spc="-1" strike="noStrike">
              <a:latin typeface="Arial"/>
            </a:endParaRPr>
          </a:p>
          <a:p>
            <a:endParaRPr b="0" lang="es-AR" sz="1800" spc="-1" strike="noStrike">
              <a:latin typeface="Arial"/>
            </a:endParaRPr>
          </a:p>
          <a:p>
            <a:r>
              <a:rPr b="0" lang="es-AR" sz="1800" spc="-1" strike="noStrike">
                <a:latin typeface="Arial"/>
              </a:rPr>
              <a:t>base_estimator=DecisionTreeClassifier()</a:t>
            </a:r>
            <a:endParaRPr b="0" lang="es-AR" sz="1800" spc="-1" strike="noStrike">
              <a:latin typeface="Arial"/>
            </a:endParaRPr>
          </a:p>
          <a:p>
            <a:r>
              <a:rPr b="0" lang="es-AR" sz="1800" spc="-1" strike="noStrike">
                <a:latin typeface="Arial"/>
              </a:rPr>
              <a:t>learning_rate=0.2</a:t>
            </a:r>
            <a:endParaRPr b="0" lang="es-AR" sz="1800" spc="-1" strike="noStrike">
              <a:latin typeface="Arial"/>
            </a:endParaRPr>
          </a:p>
        </p:txBody>
      </p:sp>
      <p:pic>
        <p:nvPicPr>
          <p:cNvPr id="139" name="" descr=""/>
          <p:cNvPicPr/>
          <p:nvPr/>
        </p:nvPicPr>
        <p:blipFill>
          <a:blip r:embed="rId1"/>
          <a:stretch/>
        </p:blipFill>
        <p:spPr>
          <a:xfrm>
            <a:off x="4752000" y="432000"/>
            <a:ext cx="4135320" cy="1927440"/>
          </a:xfrm>
          <a:prstGeom prst="rect">
            <a:avLst/>
          </a:prstGeom>
          <a:ln>
            <a:noFill/>
          </a:ln>
        </p:spPr>
      </p:pic>
      <p:pic>
        <p:nvPicPr>
          <p:cNvPr id="140" name="" descr=""/>
          <p:cNvPicPr/>
          <p:nvPr/>
        </p:nvPicPr>
        <p:blipFill>
          <a:blip r:embed="rId2"/>
          <a:stretch/>
        </p:blipFill>
        <p:spPr>
          <a:xfrm>
            <a:off x="9183960" y="360000"/>
            <a:ext cx="3009600" cy="2561760"/>
          </a:xfrm>
          <a:prstGeom prst="rect">
            <a:avLst/>
          </a:prstGeom>
          <a:ln>
            <a:noFill/>
          </a:ln>
        </p:spPr>
      </p:pic>
      <p:pic>
        <p:nvPicPr>
          <p:cNvPr id="141" name="" descr=""/>
          <p:cNvPicPr/>
          <p:nvPr/>
        </p:nvPicPr>
        <p:blipFill>
          <a:blip r:embed="rId3"/>
          <a:stretch/>
        </p:blipFill>
        <p:spPr>
          <a:xfrm>
            <a:off x="264600" y="3384000"/>
            <a:ext cx="5495400" cy="2876040"/>
          </a:xfrm>
          <a:prstGeom prst="rect">
            <a:avLst/>
          </a:prstGeom>
          <a:ln>
            <a:noFill/>
          </a:ln>
        </p:spPr>
      </p:pic>
      <p:pic>
        <p:nvPicPr>
          <p:cNvPr id="142" name="" descr=""/>
          <p:cNvPicPr/>
          <p:nvPr/>
        </p:nvPicPr>
        <p:blipFill>
          <a:blip r:embed="rId4"/>
          <a:stretch/>
        </p:blipFill>
        <p:spPr>
          <a:xfrm>
            <a:off x="5917320" y="3168000"/>
            <a:ext cx="6106680" cy="33231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TextShape 1"/>
          <p:cNvSpPr txBox="1"/>
          <p:nvPr/>
        </p:nvSpPr>
        <p:spPr>
          <a:xfrm>
            <a:off x="360000" y="4392000"/>
            <a:ext cx="2869920" cy="21380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s-AR" sz="1800" spc="-1" strike="noStrike">
                <a:solidFill>
                  <a:srgbClr val="c9211e"/>
                </a:solidFill>
                <a:latin typeface="Arial"/>
              </a:rPr>
              <a:t>Gradient Boosting</a:t>
            </a:r>
            <a:endParaRPr b="0" lang="es-AR" sz="1800" spc="-1" strike="noStrike">
              <a:latin typeface="Arial"/>
            </a:endParaRPr>
          </a:p>
          <a:p>
            <a:endParaRPr b="0" lang="es-AR" sz="1800" spc="-1" strike="noStrike">
              <a:latin typeface="Arial"/>
            </a:endParaRPr>
          </a:p>
          <a:p>
            <a:r>
              <a:rPr b="0" lang="es-AR" sz="1800" spc="-1" strike="noStrike" u="sng">
                <a:uFillTx/>
                <a:latin typeface="Arial"/>
              </a:rPr>
              <a:t>Parámetros:</a:t>
            </a:r>
            <a:endParaRPr b="0" lang="es-AR" sz="1800" spc="-1" strike="noStrike">
              <a:latin typeface="Arial"/>
            </a:endParaRPr>
          </a:p>
          <a:p>
            <a:endParaRPr b="0" lang="es-AR" sz="1800" spc="-1" strike="noStrike">
              <a:latin typeface="Arial"/>
            </a:endParaRPr>
          </a:p>
          <a:p>
            <a:r>
              <a:rPr b="0" lang="es-AR" sz="1800" spc="-1" strike="noStrike">
                <a:latin typeface="Arial"/>
              </a:rPr>
              <a:t>use_label_encoder=Falseobjective='binary:hinge'</a:t>
            </a:r>
            <a:endParaRPr b="0" lang="es-AR" sz="1800" spc="-1" strike="noStrike">
              <a:latin typeface="Arial"/>
            </a:endParaRPr>
          </a:p>
          <a:p>
            <a:r>
              <a:rPr b="0" lang="es-AR" sz="1800" spc="-1" strike="noStrike">
                <a:latin typeface="Arial"/>
              </a:rPr>
              <a:t>learning_rate=0.05</a:t>
            </a:r>
            <a:endParaRPr b="0" lang="es-AR" sz="1800" spc="-1" strike="noStrike">
              <a:latin typeface="Arial"/>
            </a:endParaRPr>
          </a:p>
          <a:p>
            <a:r>
              <a:rPr b="0" lang="es-AR" sz="1800" spc="-1" strike="noStrike">
                <a:latin typeface="Arial"/>
              </a:rPr>
              <a:t>n_estimators=500</a:t>
            </a:r>
            <a:endParaRPr b="0" lang="es-AR" sz="1800" spc="-1" strike="noStrike">
              <a:latin typeface="Arial"/>
            </a:endParaRPr>
          </a:p>
        </p:txBody>
      </p:sp>
      <p:pic>
        <p:nvPicPr>
          <p:cNvPr id="144" name="" descr=""/>
          <p:cNvPicPr/>
          <p:nvPr/>
        </p:nvPicPr>
        <p:blipFill>
          <a:blip r:embed="rId1"/>
          <a:stretch/>
        </p:blipFill>
        <p:spPr>
          <a:xfrm>
            <a:off x="1296000" y="214560"/>
            <a:ext cx="8784000" cy="3745440"/>
          </a:xfrm>
          <a:prstGeom prst="rect">
            <a:avLst/>
          </a:prstGeom>
          <a:ln>
            <a:noFill/>
          </a:ln>
        </p:spPr>
      </p:pic>
      <p:pic>
        <p:nvPicPr>
          <p:cNvPr id="145" name="" descr=""/>
          <p:cNvPicPr/>
          <p:nvPr/>
        </p:nvPicPr>
        <p:blipFill>
          <a:blip r:embed="rId2"/>
          <a:stretch/>
        </p:blipFill>
        <p:spPr>
          <a:xfrm>
            <a:off x="3405600" y="4665240"/>
            <a:ext cx="4514400" cy="1742760"/>
          </a:xfrm>
          <a:prstGeom prst="rect">
            <a:avLst/>
          </a:prstGeom>
          <a:ln>
            <a:noFill/>
          </a:ln>
        </p:spPr>
      </p:pic>
      <p:pic>
        <p:nvPicPr>
          <p:cNvPr id="146" name="" descr=""/>
          <p:cNvPicPr/>
          <p:nvPr/>
        </p:nvPicPr>
        <p:blipFill>
          <a:blip r:embed="rId3"/>
          <a:stretch/>
        </p:blipFill>
        <p:spPr>
          <a:xfrm>
            <a:off x="8455320" y="4126320"/>
            <a:ext cx="3057120" cy="26571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TextShape 1"/>
          <p:cNvSpPr txBox="1"/>
          <p:nvPr/>
        </p:nvSpPr>
        <p:spPr>
          <a:xfrm>
            <a:off x="360000" y="4392000"/>
            <a:ext cx="2869920" cy="21380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s-AR" sz="1800" spc="-1" strike="noStrike">
                <a:solidFill>
                  <a:srgbClr val="c9211e"/>
                </a:solidFill>
                <a:latin typeface="Arial"/>
              </a:rPr>
              <a:t>V</a:t>
            </a:r>
            <a:r>
              <a:rPr b="0" lang="es-AR" sz="1800" spc="-1" strike="noStrike">
                <a:solidFill>
                  <a:srgbClr val="c9211e"/>
                </a:solidFill>
                <a:latin typeface="Arial"/>
              </a:rPr>
              <a:t>o</a:t>
            </a:r>
            <a:r>
              <a:rPr b="0" lang="es-AR" sz="1800" spc="-1" strike="noStrike">
                <a:solidFill>
                  <a:srgbClr val="c9211e"/>
                </a:solidFill>
                <a:latin typeface="Arial"/>
              </a:rPr>
              <a:t>t</a:t>
            </a:r>
            <a:r>
              <a:rPr b="0" lang="es-AR" sz="1800" spc="-1" strike="noStrike">
                <a:solidFill>
                  <a:srgbClr val="c9211e"/>
                </a:solidFill>
                <a:latin typeface="Arial"/>
              </a:rPr>
              <a:t>i</a:t>
            </a:r>
            <a:r>
              <a:rPr b="0" lang="es-AR" sz="1800" spc="-1" strike="noStrike">
                <a:solidFill>
                  <a:srgbClr val="c9211e"/>
                </a:solidFill>
                <a:latin typeface="Arial"/>
              </a:rPr>
              <a:t>n</a:t>
            </a:r>
            <a:r>
              <a:rPr b="0" lang="es-AR" sz="1800" spc="-1" strike="noStrike">
                <a:solidFill>
                  <a:srgbClr val="c9211e"/>
                </a:solidFill>
                <a:latin typeface="Arial"/>
              </a:rPr>
              <a:t>g</a:t>
            </a:r>
            <a:r>
              <a:rPr b="0" lang="es-AR" sz="1800" spc="-1" strike="noStrike">
                <a:solidFill>
                  <a:srgbClr val="c9211e"/>
                </a:solidFill>
                <a:latin typeface="Arial"/>
              </a:rPr>
              <a:t> </a:t>
            </a:r>
            <a:r>
              <a:rPr b="0" lang="es-AR" sz="1800" spc="-1" strike="noStrike">
                <a:solidFill>
                  <a:srgbClr val="c9211e"/>
                </a:solidFill>
                <a:latin typeface="Arial"/>
              </a:rPr>
              <a:t>H</a:t>
            </a:r>
            <a:r>
              <a:rPr b="0" lang="es-AR" sz="1800" spc="-1" strike="noStrike">
                <a:solidFill>
                  <a:srgbClr val="c9211e"/>
                </a:solidFill>
                <a:latin typeface="Arial"/>
              </a:rPr>
              <a:t>a</a:t>
            </a:r>
            <a:r>
              <a:rPr b="0" lang="es-AR" sz="1800" spc="-1" strike="noStrike">
                <a:solidFill>
                  <a:srgbClr val="c9211e"/>
                </a:solidFill>
                <a:latin typeface="Arial"/>
              </a:rPr>
              <a:t>r</a:t>
            </a:r>
            <a:r>
              <a:rPr b="0" lang="es-AR" sz="1800" spc="-1" strike="noStrike">
                <a:solidFill>
                  <a:srgbClr val="c9211e"/>
                </a:solidFill>
                <a:latin typeface="Arial"/>
              </a:rPr>
              <a:t>d</a:t>
            </a:r>
            <a:endParaRPr b="0" lang="es-AR" sz="1800" spc="-1" strike="noStrike">
              <a:latin typeface="Arial"/>
            </a:endParaRPr>
          </a:p>
          <a:p>
            <a:endParaRPr b="0" lang="es-AR" sz="1800" spc="-1" strike="noStrike">
              <a:latin typeface="Arial"/>
            </a:endParaRPr>
          </a:p>
          <a:p>
            <a:r>
              <a:rPr b="0" lang="es-AR" sz="1800" spc="-1" strike="noStrike" u="sng">
                <a:uFillTx/>
                <a:latin typeface="Arial"/>
              </a:rPr>
              <a:t>P</a:t>
            </a:r>
            <a:r>
              <a:rPr b="0" lang="es-AR" sz="1800" spc="-1" strike="noStrike" u="sng">
                <a:uFillTx/>
                <a:latin typeface="Arial"/>
              </a:rPr>
              <a:t>a</a:t>
            </a:r>
            <a:r>
              <a:rPr b="0" lang="es-AR" sz="1800" spc="-1" strike="noStrike" u="sng">
                <a:uFillTx/>
                <a:latin typeface="Arial"/>
              </a:rPr>
              <a:t>r</a:t>
            </a:r>
            <a:r>
              <a:rPr b="0" lang="es-AR" sz="1800" spc="-1" strike="noStrike" u="sng">
                <a:uFillTx/>
                <a:latin typeface="Arial"/>
              </a:rPr>
              <a:t>á</a:t>
            </a:r>
            <a:r>
              <a:rPr b="0" lang="es-AR" sz="1800" spc="-1" strike="noStrike" u="sng">
                <a:uFillTx/>
                <a:latin typeface="Arial"/>
              </a:rPr>
              <a:t>m</a:t>
            </a:r>
            <a:r>
              <a:rPr b="0" lang="es-AR" sz="1800" spc="-1" strike="noStrike" u="sng">
                <a:uFillTx/>
                <a:latin typeface="Arial"/>
              </a:rPr>
              <a:t>e</a:t>
            </a:r>
            <a:r>
              <a:rPr b="0" lang="es-AR" sz="1800" spc="-1" strike="noStrike" u="sng">
                <a:uFillTx/>
                <a:latin typeface="Arial"/>
              </a:rPr>
              <a:t>t</a:t>
            </a:r>
            <a:r>
              <a:rPr b="0" lang="es-AR" sz="1800" spc="-1" strike="noStrike" u="sng">
                <a:uFillTx/>
                <a:latin typeface="Arial"/>
              </a:rPr>
              <a:t>r</a:t>
            </a:r>
            <a:r>
              <a:rPr b="0" lang="es-AR" sz="1800" spc="-1" strike="noStrike" u="sng">
                <a:uFillTx/>
                <a:latin typeface="Arial"/>
              </a:rPr>
              <a:t>o</a:t>
            </a:r>
            <a:r>
              <a:rPr b="0" lang="es-AR" sz="1800" spc="-1" strike="noStrike" u="sng">
                <a:uFillTx/>
                <a:latin typeface="Arial"/>
              </a:rPr>
              <a:t>s</a:t>
            </a:r>
            <a:r>
              <a:rPr b="0" lang="es-AR" sz="1800" spc="-1" strike="noStrike" u="sng">
                <a:uFillTx/>
                <a:latin typeface="Arial"/>
              </a:rPr>
              <a:t>:</a:t>
            </a:r>
            <a:endParaRPr b="0" lang="es-AR" sz="1800" spc="-1" strike="noStrike">
              <a:latin typeface="Arial"/>
            </a:endParaRPr>
          </a:p>
          <a:p>
            <a:endParaRPr b="0" lang="es-AR" sz="1800" spc="-1" strike="noStrike">
              <a:latin typeface="Arial"/>
            </a:endParaRPr>
          </a:p>
          <a:p>
            <a:r>
              <a:rPr b="0" lang="es-AR" sz="1800" spc="-1" strike="noStrike">
                <a:latin typeface="Arial"/>
              </a:rPr>
              <a:t>u</a:t>
            </a:r>
            <a:r>
              <a:rPr b="0" lang="es-AR" sz="1800" spc="-1" strike="noStrike">
                <a:latin typeface="Arial"/>
              </a:rPr>
              <a:t>s</a:t>
            </a:r>
            <a:r>
              <a:rPr b="0" lang="es-AR" sz="1800" spc="-1" strike="noStrike">
                <a:latin typeface="Arial"/>
              </a:rPr>
              <a:t>e</a:t>
            </a:r>
            <a:r>
              <a:rPr b="0" lang="es-AR" sz="1800" spc="-1" strike="noStrike">
                <a:latin typeface="Arial"/>
              </a:rPr>
              <a:t>_</a:t>
            </a:r>
            <a:r>
              <a:rPr b="0" lang="es-AR" sz="1800" spc="-1" strike="noStrike">
                <a:latin typeface="Arial"/>
              </a:rPr>
              <a:t>l</a:t>
            </a:r>
            <a:r>
              <a:rPr b="0" lang="es-AR" sz="1800" spc="-1" strike="noStrike">
                <a:latin typeface="Arial"/>
              </a:rPr>
              <a:t>a</a:t>
            </a:r>
            <a:r>
              <a:rPr b="0" lang="es-AR" sz="1800" spc="-1" strike="noStrike">
                <a:latin typeface="Arial"/>
              </a:rPr>
              <a:t>b</a:t>
            </a:r>
            <a:r>
              <a:rPr b="0" lang="es-AR" sz="1800" spc="-1" strike="noStrike">
                <a:latin typeface="Arial"/>
              </a:rPr>
              <a:t>e</a:t>
            </a:r>
            <a:r>
              <a:rPr b="0" lang="es-AR" sz="1800" spc="-1" strike="noStrike">
                <a:latin typeface="Arial"/>
              </a:rPr>
              <a:t>l</a:t>
            </a:r>
            <a:r>
              <a:rPr b="0" lang="es-AR" sz="1800" spc="-1" strike="noStrike">
                <a:latin typeface="Arial"/>
              </a:rPr>
              <a:t>_</a:t>
            </a:r>
            <a:r>
              <a:rPr b="0" lang="es-AR" sz="1800" spc="-1" strike="noStrike">
                <a:latin typeface="Arial"/>
              </a:rPr>
              <a:t>e</a:t>
            </a:r>
            <a:r>
              <a:rPr b="0" lang="es-AR" sz="1800" spc="-1" strike="noStrike">
                <a:latin typeface="Arial"/>
              </a:rPr>
              <a:t>n</a:t>
            </a:r>
            <a:r>
              <a:rPr b="0" lang="es-AR" sz="1800" spc="-1" strike="noStrike">
                <a:latin typeface="Arial"/>
              </a:rPr>
              <a:t>c</a:t>
            </a:r>
            <a:r>
              <a:rPr b="0" lang="es-AR" sz="1800" spc="-1" strike="noStrike">
                <a:latin typeface="Arial"/>
              </a:rPr>
              <a:t>o</a:t>
            </a:r>
            <a:r>
              <a:rPr b="0" lang="es-AR" sz="1800" spc="-1" strike="noStrike">
                <a:latin typeface="Arial"/>
              </a:rPr>
              <a:t>d</a:t>
            </a:r>
            <a:r>
              <a:rPr b="0" lang="es-AR" sz="1800" spc="-1" strike="noStrike">
                <a:latin typeface="Arial"/>
              </a:rPr>
              <a:t>e</a:t>
            </a:r>
            <a:r>
              <a:rPr b="0" lang="es-AR" sz="1800" spc="-1" strike="noStrike">
                <a:latin typeface="Arial"/>
              </a:rPr>
              <a:t>r</a:t>
            </a:r>
            <a:r>
              <a:rPr b="0" lang="es-AR" sz="1800" spc="-1" strike="noStrike">
                <a:latin typeface="Arial"/>
              </a:rPr>
              <a:t>=</a:t>
            </a:r>
            <a:r>
              <a:rPr b="0" lang="es-AR" sz="1800" spc="-1" strike="noStrike">
                <a:latin typeface="Arial"/>
              </a:rPr>
              <a:t>F</a:t>
            </a:r>
            <a:r>
              <a:rPr b="0" lang="es-AR" sz="1800" spc="-1" strike="noStrike">
                <a:latin typeface="Arial"/>
              </a:rPr>
              <a:t>a</a:t>
            </a:r>
            <a:r>
              <a:rPr b="0" lang="es-AR" sz="1800" spc="-1" strike="noStrike">
                <a:latin typeface="Arial"/>
              </a:rPr>
              <a:t>l</a:t>
            </a:r>
            <a:r>
              <a:rPr b="0" lang="es-AR" sz="1800" spc="-1" strike="noStrike">
                <a:latin typeface="Arial"/>
              </a:rPr>
              <a:t>s</a:t>
            </a:r>
            <a:r>
              <a:rPr b="0" lang="es-AR" sz="1800" spc="-1" strike="noStrike">
                <a:latin typeface="Arial"/>
              </a:rPr>
              <a:t>e</a:t>
            </a:r>
            <a:r>
              <a:rPr b="0" lang="es-AR" sz="1800" spc="-1" strike="noStrike">
                <a:latin typeface="Arial"/>
              </a:rPr>
              <a:t>o</a:t>
            </a:r>
            <a:r>
              <a:rPr b="0" lang="es-AR" sz="1800" spc="-1" strike="noStrike">
                <a:latin typeface="Arial"/>
              </a:rPr>
              <a:t>b</a:t>
            </a:r>
            <a:r>
              <a:rPr b="0" lang="es-AR" sz="1800" spc="-1" strike="noStrike">
                <a:latin typeface="Arial"/>
              </a:rPr>
              <a:t>j</a:t>
            </a:r>
            <a:r>
              <a:rPr b="0" lang="es-AR" sz="1800" spc="-1" strike="noStrike">
                <a:latin typeface="Arial"/>
              </a:rPr>
              <a:t>e</a:t>
            </a:r>
            <a:r>
              <a:rPr b="0" lang="es-AR" sz="1800" spc="-1" strike="noStrike">
                <a:latin typeface="Arial"/>
              </a:rPr>
              <a:t>c</a:t>
            </a:r>
            <a:r>
              <a:rPr b="0" lang="es-AR" sz="1800" spc="-1" strike="noStrike">
                <a:latin typeface="Arial"/>
              </a:rPr>
              <a:t>t</a:t>
            </a:r>
            <a:r>
              <a:rPr b="0" lang="es-AR" sz="1800" spc="-1" strike="noStrike">
                <a:latin typeface="Arial"/>
              </a:rPr>
              <a:t>i</a:t>
            </a:r>
            <a:r>
              <a:rPr b="0" lang="es-AR" sz="1800" spc="-1" strike="noStrike">
                <a:latin typeface="Arial"/>
              </a:rPr>
              <a:t>v</a:t>
            </a:r>
            <a:r>
              <a:rPr b="0" lang="es-AR" sz="1800" spc="-1" strike="noStrike">
                <a:latin typeface="Arial"/>
              </a:rPr>
              <a:t>e</a:t>
            </a:r>
            <a:r>
              <a:rPr b="0" lang="es-AR" sz="1800" spc="-1" strike="noStrike">
                <a:latin typeface="Arial"/>
              </a:rPr>
              <a:t>=</a:t>
            </a:r>
            <a:r>
              <a:rPr b="0" lang="es-AR" sz="1800" spc="-1" strike="noStrike">
                <a:latin typeface="Arial"/>
              </a:rPr>
              <a:t>'</a:t>
            </a:r>
            <a:r>
              <a:rPr b="0" lang="es-AR" sz="1800" spc="-1" strike="noStrike">
                <a:latin typeface="Arial"/>
              </a:rPr>
              <a:t>b</a:t>
            </a:r>
            <a:r>
              <a:rPr b="0" lang="es-AR" sz="1800" spc="-1" strike="noStrike">
                <a:latin typeface="Arial"/>
              </a:rPr>
              <a:t>i</a:t>
            </a:r>
            <a:r>
              <a:rPr b="0" lang="es-AR" sz="1800" spc="-1" strike="noStrike">
                <a:latin typeface="Arial"/>
              </a:rPr>
              <a:t>n</a:t>
            </a:r>
            <a:r>
              <a:rPr b="0" lang="es-AR" sz="1800" spc="-1" strike="noStrike">
                <a:latin typeface="Arial"/>
              </a:rPr>
              <a:t>a</a:t>
            </a:r>
            <a:r>
              <a:rPr b="0" lang="es-AR" sz="1800" spc="-1" strike="noStrike">
                <a:latin typeface="Arial"/>
              </a:rPr>
              <a:t>r</a:t>
            </a:r>
            <a:r>
              <a:rPr b="0" lang="es-AR" sz="1800" spc="-1" strike="noStrike">
                <a:latin typeface="Arial"/>
              </a:rPr>
              <a:t>y</a:t>
            </a:r>
            <a:r>
              <a:rPr b="0" lang="es-AR" sz="1800" spc="-1" strike="noStrike">
                <a:latin typeface="Arial"/>
              </a:rPr>
              <a:t>:</a:t>
            </a:r>
            <a:r>
              <a:rPr b="0" lang="es-AR" sz="1800" spc="-1" strike="noStrike">
                <a:latin typeface="Arial"/>
              </a:rPr>
              <a:t>h</a:t>
            </a:r>
            <a:r>
              <a:rPr b="0" lang="es-AR" sz="1800" spc="-1" strike="noStrike">
                <a:latin typeface="Arial"/>
              </a:rPr>
              <a:t>i</a:t>
            </a:r>
            <a:r>
              <a:rPr b="0" lang="es-AR" sz="1800" spc="-1" strike="noStrike">
                <a:latin typeface="Arial"/>
              </a:rPr>
              <a:t>n</a:t>
            </a:r>
            <a:r>
              <a:rPr b="0" lang="es-AR" sz="1800" spc="-1" strike="noStrike">
                <a:latin typeface="Arial"/>
              </a:rPr>
              <a:t>g</a:t>
            </a:r>
            <a:r>
              <a:rPr b="0" lang="es-AR" sz="1800" spc="-1" strike="noStrike">
                <a:latin typeface="Arial"/>
              </a:rPr>
              <a:t>e</a:t>
            </a:r>
            <a:r>
              <a:rPr b="0" lang="es-AR" sz="1800" spc="-1" strike="noStrike">
                <a:latin typeface="Arial"/>
              </a:rPr>
              <a:t>'</a:t>
            </a:r>
            <a:endParaRPr b="0" lang="es-AR" sz="1800" spc="-1" strike="noStrike">
              <a:latin typeface="Arial"/>
            </a:endParaRPr>
          </a:p>
          <a:p>
            <a:r>
              <a:rPr b="0" lang="es-AR" sz="1800" spc="-1" strike="noStrike">
                <a:latin typeface="Arial"/>
              </a:rPr>
              <a:t>l</a:t>
            </a:r>
            <a:r>
              <a:rPr b="0" lang="es-AR" sz="1800" spc="-1" strike="noStrike">
                <a:latin typeface="Arial"/>
              </a:rPr>
              <a:t>e</a:t>
            </a:r>
            <a:r>
              <a:rPr b="0" lang="es-AR" sz="1800" spc="-1" strike="noStrike">
                <a:latin typeface="Arial"/>
              </a:rPr>
              <a:t>a</a:t>
            </a:r>
            <a:r>
              <a:rPr b="0" lang="es-AR" sz="1800" spc="-1" strike="noStrike">
                <a:latin typeface="Arial"/>
              </a:rPr>
              <a:t>r</a:t>
            </a:r>
            <a:r>
              <a:rPr b="0" lang="es-AR" sz="1800" spc="-1" strike="noStrike">
                <a:latin typeface="Arial"/>
              </a:rPr>
              <a:t>n</a:t>
            </a:r>
            <a:r>
              <a:rPr b="0" lang="es-AR" sz="1800" spc="-1" strike="noStrike">
                <a:latin typeface="Arial"/>
              </a:rPr>
              <a:t>i</a:t>
            </a:r>
            <a:r>
              <a:rPr b="0" lang="es-AR" sz="1800" spc="-1" strike="noStrike">
                <a:latin typeface="Arial"/>
              </a:rPr>
              <a:t>n</a:t>
            </a:r>
            <a:r>
              <a:rPr b="0" lang="es-AR" sz="1800" spc="-1" strike="noStrike">
                <a:latin typeface="Arial"/>
              </a:rPr>
              <a:t>g</a:t>
            </a:r>
            <a:r>
              <a:rPr b="0" lang="es-AR" sz="1800" spc="-1" strike="noStrike">
                <a:latin typeface="Arial"/>
              </a:rPr>
              <a:t>_</a:t>
            </a:r>
            <a:r>
              <a:rPr b="0" lang="es-AR" sz="1800" spc="-1" strike="noStrike">
                <a:latin typeface="Arial"/>
              </a:rPr>
              <a:t>r</a:t>
            </a:r>
            <a:r>
              <a:rPr b="0" lang="es-AR" sz="1800" spc="-1" strike="noStrike">
                <a:latin typeface="Arial"/>
              </a:rPr>
              <a:t>a</a:t>
            </a:r>
            <a:r>
              <a:rPr b="0" lang="es-AR" sz="1800" spc="-1" strike="noStrike">
                <a:latin typeface="Arial"/>
              </a:rPr>
              <a:t>t</a:t>
            </a:r>
            <a:r>
              <a:rPr b="0" lang="es-AR" sz="1800" spc="-1" strike="noStrike">
                <a:latin typeface="Arial"/>
              </a:rPr>
              <a:t>e</a:t>
            </a:r>
            <a:r>
              <a:rPr b="0" lang="es-AR" sz="1800" spc="-1" strike="noStrike">
                <a:latin typeface="Arial"/>
              </a:rPr>
              <a:t>=</a:t>
            </a:r>
            <a:r>
              <a:rPr b="0" lang="es-AR" sz="1800" spc="-1" strike="noStrike">
                <a:latin typeface="Arial"/>
              </a:rPr>
              <a:t>0</a:t>
            </a:r>
            <a:r>
              <a:rPr b="0" lang="es-AR" sz="1800" spc="-1" strike="noStrike">
                <a:latin typeface="Arial"/>
              </a:rPr>
              <a:t>.</a:t>
            </a:r>
            <a:r>
              <a:rPr b="0" lang="es-AR" sz="1800" spc="-1" strike="noStrike">
                <a:latin typeface="Arial"/>
              </a:rPr>
              <a:t>0</a:t>
            </a:r>
            <a:r>
              <a:rPr b="0" lang="es-AR" sz="1800" spc="-1" strike="noStrike">
                <a:latin typeface="Arial"/>
              </a:rPr>
              <a:t>5</a:t>
            </a:r>
            <a:endParaRPr b="0" lang="es-AR" sz="1800" spc="-1" strike="noStrike">
              <a:latin typeface="Arial"/>
            </a:endParaRPr>
          </a:p>
          <a:p>
            <a:r>
              <a:rPr b="0" lang="es-AR" sz="1800" spc="-1" strike="noStrike">
                <a:latin typeface="Arial"/>
              </a:rPr>
              <a:t>n</a:t>
            </a:r>
            <a:r>
              <a:rPr b="0" lang="es-AR" sz="1800" spc="-1" strike="noStrike">
                <a:latin typeface="Arial"/>
              </a:rPr>
              <a:t>_</a:t>
            </a:r>
            <a:r>
              <a:rPr b="0" lang="es-AR" sz="1800" spc="-1" strike="noStrike">
                <a:latin typeface="Arial"/>
              </a:rPr>
              <a:t>e</a:t>
            </a:r>
            <a:r>
              <a:rPr b="0" lang="es-AR" sz="1800" spc="-1" strike="noStrike">
                <a:latin typeface="Arial"/>
              </a:rPr>
              <a:t>s</a:t>
            </a:r>
            <a:r>
              <a:rPr b="0" lang="es-AR" sz="1800" spc="-1" strike="noStrike">
                <a:latin typeface="Arial"/>
              </a:rPr>
              <a:t>t</a:t>
            </a:r>
            <a:r>
              <a:rPr b="0" lang="es-AR" sz="1800" spc="-1" strike="noStrike">
                <a:latin typeface="Arial"/>
              </a:rPr>
              <a:t>i</a:t>
            </a:r>
            <a:r>
              <a:rPr b="0" lang="es-AR" sz="1800" spc="-1" strike="noStrike">
                <a:latin typeface="Arial"/>
              </a:rPr>
              <a:t>m</a:t>
            </a:r>
            <a:r>
              <a:rPr b="0" lang="es-AR" sz="1800" spc="-1" strike="noStrike">
                <a:latin typeface="Arial"/>
              </a:rPr>
              <a:t>a</a:t>
            </a:r>
            <a:r>
              <a:rPr b="0" lang="es-AR" sz="1800" spc="-1" strike="noStrike">
                <a:latin typeface="Arial"/>
              </a:rPr>
              <a:t>t</a:t>
            </a:r>
            <a:r>
              <a:rPr b="0" lang="es-AR" sz="1800" spc="-1" strike="noStrike">
                <a:latin typeface="Arial"/>
              </a:rPr>
              <a:t>o</a:t>
            </a:r>
            <a:r>
              <a:rPr b="0" lang="es-AR" sz="1800" spc="-1" strike="noStrike">
                <a:latin typeface="Arial"/>
              </a:rPr>
              <a:t>r</a:t>
            </a:r>
            <a:r>
              <a:rPr b="0" lang="es-AR" sz="1800" spc="-1" strike="noStrike">
                <a:latin typeface="Arial"/>
              </a:rPr>
              <a:t>s</a:t>
            </a:r>
            <a:r>
              <a:rPr b="0" lang="es-AR" sz="1800" spc="-1" strike="noStrike">
                <a:latin typeface="Arial"/>
              </a:rPr>
              <a:t>=</a:t>
            </a:r>
            <a:r>
              <a:rPr b="0" lang="es-AR" sz="1800" spc="-1" strike="noStrike">
                <a:latin typeface="Arial"/>
              </a:rPr>
              <a:t>5</a:t>
            </a:r>
            <a:r>
              <a:rPr b="0" lang="es-AR" sz="1800" spc="-1" strike="noStrike">
                <a:latin typeface="Arial"/>
              </a:rPr>
              <a:t>0</a:t>
            </a:r>
            <a:r>
              <a:rPr b="0" lang="es-AR" sz="1800" spc="-1" strike="noStrike">
                <a:latin typeface="Arial"/>
              </a:rPr>
              <a:t>0</a:t>
            </a:r>
            <a:endParaRPr b="0" lang="es-AR" sz="1800" spc="-1" strike="noStrike">
              <a:latin typeface="Arial"/>
            </a:endParaRPr>
          </a:p>
        </p:txBody>
      </p:sp>
      <p:pic>
        <p:nvPicPr>
          <p:cNvPr id="148" name="" descr=""/>
          <p:cNvPicPr/>
          <p:nvPr/>
        </p:nvPicPr>
        <p:blipFill>
          <a:blip r:embed="rId1"/>
          <a:stretch/>
        </p:blipFill>
        <p:spPr>
          <a:xfrm>
            <a:off x="72000" y="234000"/>
            <a:ext cx="7848000" cy="3294000"/>
          </a:xfrm>
          <a:prstGeom prst="rect">
            <a:avLst/>
          </a:prstGeom>
          <a:ln>
            <a:noFill/>
          </a:ln>
        </p:spPr>
      </p:pic>
      <p:pic>
        <p:nvPicPr>
          <p:cNvPr id="149" name="" descr=""/>
          <p:cNvPicPr/>
          <p:nvPr/>
        </p:nvPicPr>
        <p:blipFill>
          <a:blip r:embed="rId2"/>
          <a:stretch/>
        </p:blipFill>
        <p:spPr>
          <a:xfrm>
            <a:off x="7992000" y="576000"/>
            <a:ext cx="4176000" cy="2498760"/>
          </a:xfrm>
          <a:prstGeom prst="rect">
            <a:avLst/>
          </a:prstGeom>
          <a:ln>
            <a:noFill/>
          </a:ln>
        </p:spPr>
      </p:pic>
      <p:pic>
        <p:nvPicPr>
          <p:cNvPr id="150" name="" descr=""/>
          <p:cNvPicPr/>
          <p:nvPr/>
        </p:nvPicPr>
        <p:blipFill>
          <a:blip r:embed="rId3"/>
          <a:stretch/>
        </p:blipFill>
        <p:spPr>
          <a:xfrm>
            <a:off x="3384000" y="4523400"/>
            <a:ext cx="4514400" cy="2028600"/>
          </a:xfrm>
          <a:prstGeom prst="rect">
            <a:avLst/>
          </a:prstGeom>
          <a:ln>
            <a:noFill/>
          </a:ln>
        </p:spPr>
      </p:pic>
      <p:pic>
        <p:nvPicPr>
          <p:cNvPr id="151" name="" descr=""/>
          <p:cNvPicPr/>
          <p:nvPr/>
        </p:nvPicPr>
        <p:blipFill>
          <a:blip r:embed="rId4"/>
          <a:stretch/>
        </p:blipFill>
        <p:spPr>
          <a:xfrm>
            <a:off x="8352000" y="4032000"/>
            <a:ext cx="2990520" cy="25426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TextShape 1"/>
          <p:cNvSpPr txBox="1"/>
          <p:nvPr/>
        </p:nvSpPr>
        <p:spPr>
          <a:xfrm>
            <a:off x="370080" y="144000"/>
            <a:ext cx="2869920" cy="21380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s-AR" sz="1800" spc="-1" strike="noStrike">
                <a:solidFill>
                  <a:srgbClr val="c9211e"/>
                </a:solidFill>
                <a:latin typeface="Arial"/>
              </a:rPr>
              <a:t>Voting Soft</a:t>
            </a:r>
            <a:endParaRPr b="0" lang="es-AR" sz="1800" spc="-1" strike="noStrike">
              <a:latin typeface="Arial"/>
            </a:endParaRPr>
          </a:p>
          <a:p>
            <a:endParaRPr b="0" lang="es-AR" sz="1800" spc="-1" strike="noStrike">
              <a:latin typeface="Arial"/>
            </a:endParaRPr>
          </a:p>
          <a:p>
            <a:r>
              <a:rPr b="0" lang="es-AR" sz="1800" spc="-1" strike="noStrike" u="sng">
                <a:uFillTx/>
                <a:latin typeface="Arial"/>
              </a:rPr>
              <a:t>Parámetros:</a:t>
            </a:r>
            <a:endParaRPr b="0" lang="es-AR" sz="1800" spc="-1" strike="noStrike">
              <a:latin typeface="Arial"/>
            </a:endParaRPr>
          </a:p>
          <a:p>
            <a:endParaRPr b="0" lang="es-AR" sz="1800" spc="-1" strike="noStrike">
              <a:latin typeface="Arial"/>
            </a:endParaRPr>
          </a:p>
          <a:p>
            <a:r>
              <a:rPr b="0" lang="es-AR" sz="1800" spc="-1" strike="noStrike">
                <a:latin typeface="Arial"/>
              </a:rPr>
              <a:t>use_label_encoder=Falseobjective='binary:hinge'</a:t>
            </a:r>
            <a:endParaRPr b="0" lang="es-AR" sz="1800" spc="-1" strike="noStrike">
              <a:latin typeface="Arial"/>
            </a:endParaRPr>
          </a:p>
          <a:p>
            <a:r>
              <a:rPr b="0" lang="es-AR" sz="1800" spc="-1" strike="noStrike">
                <a:latin typeface="Arial"/>
              </a:rPr>
              <a:t>learning_rate=0.05</a:t>
            </a:r>
            <a:endParaRPr b="0" lang="es-AR" sz="1800" spc="-1" strike="noStrike">
              <a:latin typeface="Arial"/>
            </a:endParaRPr>
          </a:p>
          <a:p>
            <a:r>
              <a:rPr b="0" lang="es-AR" sz="1800" spc="-1" strike="noStrike">
                <a:latin typeface="Arial"/>
              </a:rPr>
              <a:t>n_estimators=500</a:t>
            </a:r>
            <a:endParaRPr b="0" lang="es-AR" sz="1800" spc="-1" strike="noStrike">
              <a:latin typeface="Arial"/>
            </a:endParaRPr>
          </a:p>
        </p:txBody>
      </p:sp>
      <p:pic>
        <p:nvPicPr>
          <p:cNvPr id="153" name="" descr=""/>
          <p:cNvPicPr/>
          <p:nvPr/>
        </p:nvPicPr>
        <p:blipFill>
          <a:blip r:embed="rId1"/>
          <a:stretch/>
        </p:blipFill>
        <p:spPr>
          <a:xfrm>
            <a:off x="72000" y="3240000"/>
            <a:ext cx="5763600" cy="3211920"/>
          </a:xfrm>
          <a:prstGeom prst="rect">
            <a:avLst/>
          </a:prstGeom>
          <a:ln>
            <a:noFill/>
          </a:ln>
        </p:spPr>
      </p:pic>
      <p:pic>
        <p:nvPicPr>
          <p:cNvPr id="154" name="" descr=""/>
          <p:cNvPicPr/>
          <p:nvPr/>
        </p:nvPicPr>
        <p:blipFill>
          <a:blip r:embed="rId2"/>
          <a:stretch/>
        </p:blipFill>
        <p:spPr>
          <a:xfrm>
            <a:off x="3617280" y="216000"/>
            <a:ext cx="4590720" cy="2142720"/>
          </a:xfrm>
          <a:prstGeom prst="rect">
            <a:avLst/>
          </a:prstGeom>
          <a:ln>
            <a:noFill/>
          </a:ln>
        </p:spPr>
      </p:pic>
      <p:pic>
        <p:nvPicPr>
          <p:cNvPr id="155" name="" descr=""/>
          <p:cNvPicPr/>
          <p:nvPr/>
        </p:nvPicPr>
        <p:blipFill>
          <a:blip r:embed="rId3"/>
          <a:stretch/>
        </p:blipFill>
        <p:spPr>
          <a:xfrm>
            <a:off x="8612280" y="174240"/>
            <a:ext cx="3123720" cy="2561760"/>
          </a:xfrm>
          <a:prstGeom prst="rect">
            <a:avLst/>
          </a:prstGeom>
          <a:ln>
            <a:noFill/>
          </a:ln>
        </p:spPr>
      </p:pic>
      <p:pic>
        <p:nvPicPr>
          <p:cNvPr id="156" name="" descr=""/>
          <p:cNvPicPr/>
          <p:nvPr/>
        </p:nvPicPr>
        <p:blipFill>
          <a:blip r:embed="rId4"/>
          <a:stretch/>
        </p:blipFill>
        <p:spPr>
          <a:xfrm>
            <a:off x="6048000" y="3251160"/>
            <a:ext cx="6098400" cy="3300840"/>
          </a:xfrm>
          <a:prstGeom prst="rect">
            <a:avLst/>
          </a:prstGeom>
          <a:ln>
            <a:noFill/>
          </a:ln>
        </p:spPr>
      </p:pic>
      <p:sp>
        <p:nvSpPr>
          <p:cNvPr id="157" name="TextShape 2"/>
          <p:cNvSpPr txBox="1"/>
          <p:nvPr/>
        </p:nvSpPr>
        <p:spPr>
          <a:xfrm>
            <a:off x="8928000" y="2952000"/>
            <a:ext cx="124740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s-AR" sz="1800" spc="-1" strike="noStrike">
                <a:latin typeface="Arial"/>
              </a:rPr>
              <a:t>Voting soft</a:t>
            </a:r>
            <a:endParaRPr b="0" lang="es-AR" sz="1800" spc="-1" strike="noStrike">
              <a:latin typeface="Arial"/>
            </a:endParaRPr>
          </a:p>
        </p:txBody>
      </p:sp>
      <p:sp>
        <p:nvSpPr>
          <p:cNvPr id="158" name="TextShape 3"/>
          <p:cNvSpPr txBox="1"/>
          <p:nvPr/>
        </p:nvSpPr>
        <p:spPr>
          <a:xfrm>
            <a:off x="2304000" y="2821320"/>
            <a:ext cx="1512000" cy="60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s-AR" sz="1800" spc="-1" strike="noStrike">
                <a:latin typeface="Arial"/>
              </a:rPr>
              <a:t>Voting hard</a:t>
            </a:r>
            <a:endParaRPr b="0" lang="es-A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TextShape 1"/>
          <p:cNvSpPr txBox="1"/>
          <p:nvPr/>
        </p:nvSpPr>
        <p:spPr>
          <a:xfrm>
            <a:off x="288000" y="144000"/>
            <a:ext cx="2869920" cy="11142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s-AR" sz="1800" spc="-1" strike="noStrike">
                <a:solidFill>
                  <a:srgbClr val="c9211e"/>
                </a:solidFill>
                <a:latin typeface="Arial"/>
              </a:rPr>
              <a:t>Red Neuronal Simple</a:t>
            </a:r>
            <a:endParaRPr b="0" lang="es-AR" sz="1800" spc="-1" strike="noStrike">
              <a:latin typeface="Arial"/>
            </a:endParaRPr>
          </a:p>
        </p:txBody>
      </p:sp>
      <p:pic>
        <p:nvPicPr>
          <p:cNvPr id="160" name="" descr=""/>
          <p:cNvPicPr/>
          <p:nvPr/>
        </p:nvPicPr>
        <p:blipFill>
          <a:blip r:embed="rId1"/>
          <a:stretch/>
        </p:blipFill>
        <p:spPr>
          <a:xfrm>
            <a:off x="216000" y="554760"/>
            <a:ext cx="5190840" cy="1533240"/>
          </a:xfrm>
          <a:prstGeom prst="rect">
            <a:avLst/>
          </a:prstGeom>
          <a:ln>
            <a:noFill/>
          </a:ln>
        </p:spPr>
      </p:pic>
      <p:pic>
        <p:nvPicPr>
          <p:cNvPr id="161" name="" descr=""/>
          <p:cNvPicPr/>
          <p:nvPr/>
        </p:nvPicPr>
        <p:blipFill>
          <a:blip r:embed="rId2"/>
          <a:stretch/>
        </p:blipFill>
        <p:spPr>
          <a:xfrm>
            <a:off x="6048000" y="144000"/>
            <a:ext cx="5461200" cy="3485160"/>
          </a:xfrm>
          <a:prstGeom prst="rect">
            <a:avLst/>
          </a:prstGeom>
          <a:ln>
            <a:noFill/>
          </a:ln>
        </p:spPr>
      </p:pic>
      <p:pic>
        <p:nvPicPr>
          <p:cNvPr id="162" name="" descr=""/>
          <p:cNvPicPr/>
          <p:nvPr/>
        </p:nvPicPr>
        <p:blipFill>
          <a:blip r:embed="rId3"/>
          <a:stretch/>
        </p:blipFill>
        <p:spPr>
          <a:xfrm>
            <a:off x="216000" y="2313000"/>
            <a:ext cx="4265640" cy="2871000"/>
          </a:xfrm>
          <a:prstGeom prst="rect">
            <a:avLst/>
          </a:prstGeom>
          <a:ln>
            <a:noFill/>
          </a:ln>
        </p:spPr>
      </p:pic>
      <p:pic>
        <p:nvPicPr>
          <p:cNvPr id="163" name="" descr=""/>
          <p:cNvPicPr/>
          <p:nvPr/>
        </p:nvPicPr>
        <p:blipFill>
          <a:blip r:embed="rId4"/>
          <a:stretch/>
        </p:blipFill>
        <p:spPr>
          <a:xfrm>
            <a:off x="5050440" y="4191120"/>
            <a:ext cx="3733560" cy="2504880"/>
          </a:xfrm>
          <a:prstGeom prst="rect">
            <a:avLst/>
          </a:prstGeom>
          <a:ln>
            <a:noFill/>
          </a:ln>
        </p:spPr>
      </p:pic>
      <p:pic>
        <p:nvPicPr>
          <p:cNvPr id="164" name="" descr=""/>
          <p:cNvPicPr/>
          <p:nvPr/>
        </p:nvPicPr>
        <p:blipFill>
          <a:blip r:embed="rId5"/>
          <a:stretch/>
        </p:blipFill>
        <p:spPr>
          <a:xfrm>
            <a:off x="5400000" y="3934800"/>
            <a:ext cx="2999880" cy="304560"/>
          </a:xfrm>
          <a:prstGeom prst="rect">
            <a:avLst/>
          </a:prstGeom>
          <a:ln>
            <a:noFill/>
          </a:ln>
        </p:spPr>
      </p:pic>
      <p:pic>
        <p:nvPicPr>
          <p:cNvPr id="165" name="" descr=""/>
          <p:cNvPicPr/>
          <p:nvPr/>
        </p:nvPicPr>
        <p:blipFill>
          <a:blip r:embed="rId6"/>
          <a:stretch/>
        </p:blipFill>
        <p:spPr>
          <a:xfrm>
            <a:off x="8909640" y="4018680"/>
            <a:ext cx="3114360" cy="25333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TextShape 1"/>
          <p:cNvSpPr txBox="1"/>
          <p:nvPr/>
        </p:nvSpPr>
        <p:spPr>
          <a:xfrm>
            <a:off x="648000" y="504000"/>
            <a:ext cx="10584000" cy="29059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s-AR" sz="1800" spc="-1" strike="noStrike">
                <a:highlight>
                  <a:srgbClr val="ffff00"/>
                </a:highlight>
                <a:latin typeface="Arial"/>
              </a:rPr>
              <a:t>Habría que agregar una figura con todas las curva ROC (de todos los modelos), idem con PR.</a:t>
            </a:r>
            <a:endParaRPr b="0" lang="es-AR" sz="1800" spc="-1" strike="noStrike">
              <a:highlight>
                <a:srgbClr val="ffff00"/>
              </a:highlight>
              <a:latin typeface="Arial"/>
            </a:endParaRPr>
          </a:p>
          <a:p>
            <a:endParaRPr b="0" lang="es-AR" sz="1800" spc="-1" strike="noStrike">
              <a:highlight>
                <a:srgbClr val="ffff00"/>
              </a:highlight>
              <a:latin typeface="Arial"/>
            </a:endParaRPr>
          </a:p>
          <a:p>
            <a:r>
              <a:rPr b="0" lang="es-AR" sz="1800" spc="-1" strike="noStrike">
                <a:highlight>
                  <a:srgbClr val="ffff00"/>
                </a:highlight>
                <a:latin typeface="Arial"/>
              </a:rPr>
              <a:t>Tal vez una tabla con los resultados de las métricas pueda ser interesante.</a:t>
            </a:r>
            <a:endParaRPr b="0" lang="es-AR" sz="1800" spc="-1" strike="noStrike">
              <a:highlight>
                <a:srgbClr val="ffff00"/>
              </a:highlight>
              <a:latin typeface="Arial"/>
            </a:endParaRPr>
          </a:p>
          <a:p>
            <a:endParaRPr b="0" lang="es-AR" sz="1800" spc="-1" strike="noStrike">
              <a:highlight>
                <a:srgbClr val="ffff00"/>
              </a:highlight>
              <a:latin typeface="Arial"/>
            </a:endParaRPr>
          </a:p>
          <a:p>
            <a:r>
              <a:rPr b="0" lang="es-AR" sz="1800" spc="-1" strike="noStrike">
                <a:highlight>
                  <a:srgbClr val="ffff00"/>
                </a:highlight>
                <a:latin typeface="Arial"/>
              </a:rPr>
              <a:t>Tengo en duda algunas ROC y PR, las de los perceptrones y la de Voting hard y soft..  </a:t>
            </a:r>
            <a:endParaRPr b="0" lang="es-AR" sz="1800" spc="-1" strike="noStrike">
              <a:highlight>
                <a:srgbClr val="ffff00"/>
              </a:highlight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CustomShape 1"/>
          <p:cNvSpPr/>
          <p:nvPr/>
        </p:nvSpPr>
        <p:spPr>
          <a:xfrm>
            <a:off x="611640" y="6424560"/>
            <a:ext cx="1102356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s-AR" sz="1600" spc="290" strike="noStrike">
                <a:solidFill>
                  <a:srgbClr val="ffffff"/>
                </a:solidFill>
                <a:latin typeface="Avenir Next LT Pro Light"/>
                <a:ea typeface="DejaVu Sans"/>
              </a:rPr>
              <a:t>Fuente: </a:t>
            </a:r>
            <a:r>
              <a:rPr b="0" lang="es-AR" sz="1800" spc="-1" strike="noStrike">
                <a:solidFill>
                  <a:srgbClr val="ffffff"/>
                </a:solidFill>
                <a:latin typeface="Avenir Next LT Pro Light"/>
                <a:ea typeface="DejaVu Sans"/>
              </a:rPr>
              <a:t>https://www.kaggle.com/andrewmvd/heart-failure-clinical-data</a:t>
            </a:r>
            <a:endParaRPr b="0" lang="es-AR" sz="1800" spc="-1" strike="noStrike">
              <a:latin typeface="Arial"/>
            </a:endParaRPr>
          </a:p>
        </p:txBody>
      </p:sp>
      <p:sp>
        <p:nvSpPr>
          <p:cNvPr id="84" name="CustomShape 2"/>
          <p:cNvSpPr/>
          <p:nvPr/>
        </p:nvSpPr>
        <p:spPr>
          <a:xfrm>
            <a:off x="552240" y="1262880"/>
            <a:ext cx="11543400" cy="5027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s-AR" sz="1800" spc="-1" strike="noStrike">
                <a:solidFill>
                  <a:srgbClr val="d4d4d4"/>
                </a:solidFill>
                <a:latin typeface="Avenir Next LT Pro Light"/>
                <a:ea typeface="DejaVu Sans"/>
              </a:rPr>
              <a:t>BINARIAS</a:t>
            </a:r>
            <a:endParaRPr b="0" lang="es-A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AR" sz="1800" spc="-1" strike="noStrike">
                <a:solidFill>
                  <a:srgbClr val="ed7d31"/>
                </a:solidFill>
                <a:latin typeface="Avenir Next LT Pro Light"/>
                <a:ea typeface="DejaVu Sans"/>
              </a:rPr>
              <a:t>anaemia</a:t>
            </a:r>
            <a:r>
              <a:rPr b="0" lang="es-AR" sz="1800" spc="-1" strike="noStrike">
                <a:solidFill>
                  <a:srgbClr val="d4d4d4"/>
                </a:solidFill>
                <a:latin typeface="Avenir Next LT Pro Light"/>
                <a:ea typeface="DejaVu Sans"/>
              </a:rPr>
              <a:t>: Disminución de glóbulos rojos o hemoglobina</a:t>
            </a:r>
            <a:endParaRPr b="0" lang="es-A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AR" sz="1800" spc="-1" strike="noStrike">
                <a:solidFill>
                  <a:srgbClr val="ed7d31"/>
                </a:solidFill>
                <a:latin typeface="Avenir Next LT Pro Light"/>
                <a:ea typeface="DejaVu Sans"/>
              </a:rPr>
              <a:t>sex</a:t>
            </a:r>
            <a:r>
              <a:rPr b="0" lang="es-AR" sz="1800" spc="-1" strike="noStrike">
                <a:solidFill>
                  <a:srgbClr val="d4d4d4"/>
                </a:solidFill>
                <a:latin typeface="Avenir Next LT Pro Light"/>
                <a:ea typeface="DejaVu Sans"/>
              </a:rPr>
              <a:t>: Mujer u hombre </a:t>
            </a:r>
            <a:endParaRPr b="0" lang="es-A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AR" sz="1800" spc="-1" strike="noStrike">
                <a:solidFill>
                  <a:srgbClr val="ed7d31"/>
                </a:solidFill>
                <a:latin typeface="Avenir Next LT Pro Light"/>
                <a:ea typeface="DejaVu Sans"/>
              </a:rPr>
              <a:t>smoking</a:t>
            </a:r>
            <a:r>
              <a:rPr b="0" lang="es-AR" sz="1800" spc="-1" strike="noStrike">
                <a:solidFill>
                  <a:srgbClr val="d4d4d4"/>
                </a:solidFill>
                <a:latin typeface="Avenir Next LT Pro Light"/>
                <a:ea typeface="DejaVu Sans"/>
              </a:rPr>
              <a:t>: Si el paciente fuma</a:t>
            </a:r>
            <a:endParaRPr b="0" lang="es-A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AR" sz="1800" spc="-1" strike="noStrike">
                <a:solidFill>
                  <a:srgbClr val="ed7d31"/>
                </a:solidFill>
                <a:latin typeface="Avenir Next LT Pro Light"/>
                <a:ea typeface="DejaVu Sans"/>
              </a:rPr>
              <a:t>diabetes</a:t>
            </a:r>
            <a:r>
              <a:rPr b="0" lang="es-AR" sz="1800" spc="-1" strike="noStrike">
                <a:solidFill>
                  <a:srgbClr val="d4d4d4"/>
                </a:solidFill>
                <a:latin typeface="Avenir Next LT Pro Light"/>
                <a:ea typeface="DejaVu Sans"/>
              </a:rPr>
              <a:t>: Si el paciente tiene diabetes </a:t>
            </a:r>
            <a:endParaRPr b="0" lang="es-A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AR" sz="1800" spc="-1" strike="noStrike">
                <a:solidFill>
                  <a:srgbClr val="ed7d31"/>
                </a:solidFill>
                <a:latin typeface="Avenir Next LT Pro Light"/>
                <a:ea typeface="DejaVu Sans"/>
              </a:rPr>
              <a:t>high_blood_pressure</a:t>
            </a:r>
            <a:r>
              <a:rPr b="0" lang="es-AR" sz="1800" spc="-1" strike="noStrike">
                <a:solidFill>
                  <a:srgbClr val="d4d4d4"/>
                </a:solidFill>
                <a:latin typeface="Avenir Next LT Pro Light"/>
                <a:ea typeface="DejaVu Sans"/>
              </a:rPr>
              <a:t>: Si el paciente tiene hipertensión </a:t>
            </a:r>
            <a:endParaRPr b="0" lang="es-A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s-A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AR" sz="1800" spc="-1" strike="noStrike">
                <a:solidFill>
                  <a:srgbClr val="d4d4d4"/>
                </a:solidFill>
                <a:latin typeface="Avenir Next LT Pro Light"/>
                <a:ea typeface="DejaVu Sans"/>
              </a:rPr>
              <a:t>CONTINUAS</a:t>
            </a:r>
            <a:endParaRPr b="0" lang="es-A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AR" sz="1800" spc="-1" strike="noStrike">
                <a:solidFill>
                  <a:srgbClr val="ed7d31"/>
                </a:solidFill>
                <a:latin typeface="Avenir Next LT Pro Light"/>
                <a:ea typeface="DejaVu Sans"/>
              </a:rPr>
              <a:t>age</a:t>
            </a:r>
            <a:r>
              <a:rPr b="0" lang="es-AR" sz="1800" spc="-1" strike="noStrike">
                <a:solidFill>
                  <a:srgbClr val="d4d4d4"/>
                </a:solidFill>
                <a:latin typeface="Avenir Next LT Pro Light"/>
                <a:ea typeface="DejaVu Sans"/>
              </a:rPr>
              <a:t>: Edad del paciente  (años)</a:t>
            </a:r>
            <a:endParaRPr b="0" lang="es-A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AR" sz="1800" spc="-1" strike="noStrike">
                <a:solidFill>
                  <a:srgbClr val="ed7d31"/>
                </a:solidFill>
                <a:latin typeface="Avenir Next LT Pro Light"/>
                <a:ea typeface="DejaVu Sans"/>
              </a:rPr>
              <a:t>creatinine_phosphokinase</a:t>
            </a:r>
            <a:r>
              <a:rPr b="0" lang="es-AR" sz="1800" spc="-1" strike="noStrike">
                <a:solidFill>
                  <a:srgbClr val="d4d4d4"/>
                </a:solidFill>
                <a:latin typeface="Avenir Next LT Pro Light"/>
                <a:ea typeface="DejaVu Sans"/>
              </a:rPr>
              <a:t>: Nivel de enzimas CPK en sangre (mcg/L)</a:t>
            </a:r>
            <a:endParaRPr b="0" lang="es-A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AR" sz="1800" spc="-1" strike="noStrike">
                <a:solidFill>
                  <a:srgbClr val="ed7d31"/>
                </a:solidFill>
                <a:latin typeface="Avenir Next LT Pro Light"/>
                <a:ea typeface="DejaVu Sans"/>
              </a:rPr>
              <a:t>ejection_fraction</a:t>
            </a:r>
            <a:r>
              <a:rPr b="0" lang="es-AR" sz="1800" spc="-1" strike="noStrike">
                <a:solidFill>
                  <a:srgbClr val="d4d4d4"/>
                </a:solidFill>
                <a:latin typeface="Avenir Next LT Pro Light"/>
                <a:ea typeface="DejaVu Sans"/>
              </a:rPr>
              <a:t>: Porcentaje de sangre eyectada del corazón por contracción (%)</a:t>
            </a:r>
            <a:endParaRPr b="0" lang="es-A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AR" sz="1800" spc="-1" strike="noStrike">
                <a:solidFill>
                  <a:srgbClr val="ed7d31"/>
                </a:solidFill>
                <a:latin typeface="Avenir Next LT Pro Light"/>
                <a:ea typeface="DejaVu Sans"/>
              </a:rPr>
              <a:t>platelets</a:t>
            </a:r>
            <a:r>
              <a:rPr b="0" lang="es-AR" sz="1800" spc="-1" strike="noStrike">
                <a:solidFill>
                  <a:srgbClr val="d4d4d4"/>
                </a:solidFill>
                <a:latin typeface="Avenir Next LT Pro Light"/>
                <a:ea typeface="DejaVu Sans"/>
              </a:rPr>
              <a:t>: Plaquetas en sangre (kiloplatelets/mL)</a:t>
            </a:r>
            <a:endParaRPr b="0" lang="es-A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AR" sz="1800" spc="-1" strike="noStrike">
                <a:solidFill>
                  <a:srgbClr val="ed7d31"/>
                </a:solidFill>
                <a:latin typeface="Avenir Next LT Pro Light"/>
                <a:ea typeface="DejaVu Sans"/>
              </a:rPr>
              <a:t>serum_creatinine</a:t>
            </a:r>
            <a:r>
              <a:rPr b="0" lang="es-AR" sz="1800" spc="-1" strike="noStrike">
                <a:solidFill>
                  <a:srgbClr val="d4d4d4"/>
                </a:solidFill>
                <a:latin typeface="Avenir Next LT Pro Light"/>
                <a:ea typeface="DejaVu Sans"/>
              </a:rPr>
              <a:t>: Nivel de creatinina sérica en sangre (mg/dL)</a:t>
            </a:r>
            <a:endParaRPr b="0" lang="es-A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AR" sz="1800" spc="-1" strike="noStrike">
                <a:solidFill>
                  <a:srgbClr val="ed7d31"/>
                </a:solidFill>
                <a:latin typeface="Avenir Next LT Pro Light"/>
                <a:ea typeface="DejaVu Sans"/>
              </a:rPr>
              <a:t>serum_sodium</a:t>
            </a:r>
            <a:r>
              <a:rPr b="0" lang="es-AR" sz="1800" spc="-1" strike="noStrike">
                <a:solidFill>
                  <a:srgbClr val="d4d4d4"/>
                </a:solidFill>
                <a:latin typeface="Avenir Next LT Pro Light"/>
                <a:ea typeface="DejaVu Sans"/>
              </a:rPr>
              <a:t>: Nivel de sodio sérica en sangre (mEq/L)</a:t>
            </a:r>
            <a:endParaRPr b="0" lang="es-A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AR" sz="1800" spc="-1" strike="noStrike">
                <a:solidFill>
                  <a:srgbClr val="ed7d31"/>
                </a:solidFill>
                <a:latin typeface="Avenir Next LT Pro Light"/>
                <a:ea typeface="DejaVu Sans"/>
              </a:rPr>
              <a:t>time</a:t>
            </a:r>
            <a:r>
              <a:rPr b="0" lang="es-AR" sz="1800" spc="-1" strike="noStrike">
                <a:solidFill>
                  <a:srgbClr val="d4d4d4"/>
                </a:solidFill>
                <a:latin typeface="Avenir Next LT Pro Light"/>
                <a:ea typeface="DejaVu Sans"/>
              </a:rPr>
              <a:t>: Periodo de seguimiento (días)</a:t>
            </a:r>
            <a:endParaRPr b="0" lang="es-A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s-A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AR" sz="1800" spc="-1" strike="noStrike">
                <a:solidFill>
                  <a:srgbClr val="d4d4d4"/>
                </a:solidFill>
                <a:latin typeface="Avenir Next LT Pro Light"/>
                <a:ea typeface="DejaVu Sans"/>
              </a:rPr>
              <a:t>TARGET</a:t>
            </a:r>
            <a:endParaRPr b="0" lang="es-A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AR" sz="1800" spc="-1" strike="noStrike">
                <a:solidFill>
                  <a:srgbClr val="ed7d31"/>
                </a:solidFill>
                <a:latin typeface="Avenir Next LT Pro Light"/>
                <a:ea typeface="DejaVu Sans"/>
              </a:rPr>
              <a:t>DEATH_EVENT</a:t>
            </a:r>
            <a:r>
              <a:rPr b="0" lang="es-AR" sz="1800" spc="-1" strike="noStrike">
                <a:solidFill>
                  <a:srgbClr val="d4d4d4"/>
                </a:solidFill>
                <a:latin typeface="Avenir Next LT Pro Light"/>
                <a:ea typeface="DejaVu Sans"/>
              </a:rPr>
              <a:t>: Si el paciente falleció durante el periodo de seguimiento</a:t>
            </a:r>
            <a:endParaRPr b="0" lang="es-AR" sz="1800" spc="-1" strike="noStrike">
              <a:latin typeface="Arial"/>
            </a:endParaRPr>
          </a:p>
        </p:txBody>
      </p:sp>
      <p:sp>
        <p:nvSpPr>
          <p:cNvPr id="85" name="CustomShape 3"/>
          <p:cNvSpPr/>
          <p:nvPr/>
        </p:nvSpPr>
        <p:spPr>
          <a:xfrm>
            <a:off x="759600" y="166320"/>
            <a:ext cx="10672200" cy="1186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2400" spc="591" strike="noStrike">
                <a:solidFill>
                  <a:srgbClr val="ffffff"/>
                </a:solidFill>
                <a:latin typeface="Avenir Next LT Pro Light"/>
                <a:ea typeface="DejaVu Sans"/>
              </a:rPr>
              <a:t>DATASET</a:t>
            </a:r>
            <a:r>
              <a:rPr b="0" lang="en-US" sz="2400" spc="-1" strike="noStrike">
                <a:solidFill>
                  <a:srgbClr val="ffffff"/>
                </a:solidFill>
                <a:latin typeface="Avenir Next LT Pro Light"/>
                <a:ea typeface="DejaVu Sans"/>
              </a:rPr>
              <a:t>  </a:t>
            </a:r>
            <a:endParaRPr b="0" lang="es-AR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s-AR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ed7d31"/>
                </a:solidFill>
                <a:latin typeface="Avenir Next LT Pro Light"/>
                <a:ea typeface="DejaVu Sans"/>
              </a:rPr>
              <a:t>299</a:t>
            </a:r>
            <a:r>
              <a:rPr b="0" lang="en-US" sz="2400" spc="-1" strike="noStrike">
                <a:solidFill>
                  <a:srgbClr val="ffffff"/>
                </a:solidFill>
                <a:latin typeface="Avenir Next LT Pro Light"/>
                <a:ea typeface="DejaVu Sans"/>
              </a:rPr>
              <a:t> PACIENTES </a:t>
            </a:r>
            <a:r>
              <a:rPr b="0" lang="en-US" sz="2400" spc="-1" strike="noStrike">
                <a:solidFill>
                  <a:srgbClr val="ed7d31"/>
                </a:solidFill>
                <a:latin typeface="Avenir Next LT Pro Light"/>
                <a:ea typeface="DejaVu Sans"/>
              </a:rPr>
              <a:t>12</a:t>
            </a:r>
            <a:r>
              <a:rPr b="0" lang="en-US" sz="2400" spc="-1" strike="noStrike">
                <a:solidFill>
                  <a:srgbClr val="ffffff"/>
                </a:solidFill>
                <a:latin typeface="Avenir Next LT Pro Light"/>
                <a:ea typeface="DejaVu Sans"/>
              </a:rPr>
              <a:t> FEATURES </a:t>
            </a:r>
            <a:r>
              <a:rPr b="0" lang="en-US" sz="2400" spc="-1" strike="noStrike">
                <a:solidFill>
                  <a:srgbClr val="ed7d31"/>
                </a:solidFill>
                <a:latin typeface="Avenir Next LT Pro Light"/>
                <a:ea typeface="DejaVu Sans"/>
              </a:rPr>
              <a:t>1</a:t>
            </a:r>
            <a:r>
              <a:rPr b="0" lang="en-US" sz="2400" spc="-1" strike="noStrike">
                <a:solidFill>
                  <a:srgbClr val="ffffff"/>
                </a:solidFill>
                <a:latin typeface="Avenir Next LT Pro Light"/>
                <a:ea typeface="DejaVu Sans"/>
              </a:rPr>
              <a:t> TARGET </a:t>
            </a:r>
            <a:endParaRPr b="0" lang="es-AR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CustomShape 1"/>
          <p:cNvSpPr/>
          <p:nvPr/>
        </p:nvSpPr>
        <p:spPr>
          <a:xfrm>
            <a:off x="827640" y="108000"/>
            <a:ext cx="10512000" cy="7067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2200" spc="290" strike="noStrike">
                <a:solidFill>
                  <a:srgbClr val="ffff00"/>
                </a:solidFill>
                <a:latin typeface="Avenir Next LT Pro Light"/>
                <a:ea typeface="DejaVu Sans"/>
              </a:rPr>
              <a:t>PROBLEMA DE CLASIFICACIÓN</a:t>
            </a:r>
            <a:endParaRPr b="0" lang="es-AR" sz="2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br/>
            <a:r>
              <a:rPr b="0" lang="es-AR" sz="2200" spc="-1" strike="noStrike">
                <a:solidFill>
                  <a:srgbClr val="ffffff"/>
                </a:solidFill>
                <a:latin typeface="Avenir Next LT Pro Light"/>
                <a:ea typeface="DejaVu Sans"/>
              </a:rPr>
              <a:t>Se propuso aplicar diferentes modelos de clasificación para inferir si el paciente muere o no.</a:t>
            </a:r>
            <a:endParaRPr b="0" lang="es-AR" sz="2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s-AR" sz="2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2200" spc="290" strike="noStrike">
                <a:solidFill>
                  <a:srgbClr val="70ad47"/>
                </a:solidFill>
                <a:latin typeface="Avenir Next LT Pro Light"/>
                <a:ea typeface="DejaVu Sans"/>
              </a:rPr>
              <a:t>PERCEPTRON</a:t>
            </a:r>
            <a:endParaRPr b="0" lang="es-AR" sz="2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2200" spc="290" strike="noStrike">
                <a:solidFill>
                  <a:srgbClr val="70ad47"/>
                </a:solidFill>
                <a:latin typeface="Avenir Next LT Pro Light"/>
                <a:ea typeface="DejaVu Sans"/>
              </a:rPr>
              <a:t>LOGISTIC REGRESSION</a:t>
            </a:r>
            <a:endParaRPr b="0" lang="es-AR" sz="2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2200" spc="290" strike="noStrike">
                <a:solidFill>
                  <a:srgbClr val="70ad47"/>
                </a:solidFill>
                <a:latin typeface="Avenir Next LT Pro Light"/>
                <a:ea typeface="DejaVu Sans"/>
              </a:rPr>
              <a:t>DECISION TREE CLASSIFIER</a:t>
            </a:r>
            <a:endParaRPr b="0" lang="es-AR" sz="2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2200" spc="290" strike="noStrike">
                <a:solidFill>
                  <a:srgbClr val="70ad47"/>
                </a:solidFill>
                <a:latin typeface="Avenir Next LT Pro Light"/>
                <a:ea typeface="DejaVu Sans"/>
              </a:rPr>
              <a:t>RANDOM FOREST CLASSIFIER</a:t>
            </a:r>
            <a:endParaRPr b="0" lang="es-AR" sz="2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2200" spc="290" strike="noStrike">
                <a:solidFill>
                  <a:srgbClr val="70ad47"/>
                </a:solidFill>
                <a:latin typeface="Avenir Next LT Pro Light"/>
                <a:ea typeface="DejaVu Sans"/>
              </a:rPr>
              <a:t>SUPPORT VECTOR MACHINES</a:t>
            </a:r>
            <a:endParaRPr b="0" lang="es-AR" sz="2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2200" spc="290" strike="noStrike">
                <a:solidFill>
                  <a:srgbClr val="70ad47"/>
                </a:solidFill>
                <a:latin typeface="Avenir Next LT Pro Light"/>
                <a:ea typeface="DejaVu Sans"/>
              </a:rPr>
              <a:t>ADABOOST CLASSIFIER</a:t>
            </a:r>
            <a:endParaRPr b="0" lang="es-AR" sz="2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2200" spc="290" strike="noStrike">
                <a:solidFill>
                  <a:srgbClr val="70ad47"/>
                </a:solidFill>
                <a:latin typeface="Avenir Next LT Pro Light"/>
                <a:ea typeface="DejaVu Sans"/>
              </a:rPr>
              <a:t>VOTING CLASSIFIER</a:t>
            </a:r>
            <a:endParaRPr b="0" lang="es-AR" sz="2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2200" spc="290" strike="noStrike">
                <a:solidFill>
                  <a:srgbClr val="70ad47"/>
                </a:solidFill>
                <a:latin typeface="Avenir Next LT Pro Light"/>
                <a:ea typeface="DejaVu Sans"/>
              </a:rPr>
              <a:t>MULTI-LAYERS NETWORK</a:t>
            </a:r>
            <a:endParaRPr b="0" lang="es-AR" sz="2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s-AR" sz="2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s-AR" sz="2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s-AR" sz="2200" spc="290" strike="noStrike">
                <a:solidFill>
                  <a:srgbClr val="ffff00"/>
                </a:solidFill>
                <a:latin typeface="Avenir Next LT Pro Light"/>
                <a:ea typeface="DejaVu Sans"/>
              </a:rPr>
              <a:t>SELECCIÓN DE LOS FEATURES MÁS SIGNIFICATIVOS </a:t>
            </a:r>
            <a:endParaRPr b="0" lang="es-AR" sz="2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s-AR" sz="2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s-AR" sz="2200" spc="-1" strike="noStrike">
                <a:solidFill>
                  <a:srgbClr val="ffffff"/>
                </a:solidFill>
                <a:latin typeface="Avenir Next LT Pro Light"/>
                <a:ea typeface="DejaVu Sans"/>
              </a:rPr>
              <a:t>Se realizó un EDA para determinar cuales features son los más relevantes para ser utilizados en la tarea de clasificación</a:t>
            </a:r>
            <a:endParaRPr b="0" lang="es-AR" sz="2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s-AR" sz="2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s-AR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CustomShape 1"/>
          <p:cNvSpPr/>
          <p:nvPr/>
        </p:nvSpPr>
        <p:spPr>
          <a:xfrm>
            <a:off x="408240" y="65880"/>
            <a:ext cx="11687400" cy="487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ed7d31"/>
                </a:solidFill>
                <a:latin typeface="Avenir Next LT Pro Light"/>
                <a:ea typeface="DejaVu Sans"/>
              </a:rPr>
              <a:t>c</a:t>
            </a:r>
            <a:r>
              <a:rPr b="0" lang="en-US" sz="1800" spc="-1" strike="noStrike">
                <a:solidFill>
                  <a:srgbClr val="ed7d31"/>
                </a:solidFill>
                <a:latin typeface="Avenir Next LT Pro Light"/>
                <a:ea typeface="DejaVu Sans"/>
              </a:rPr>
              <a:t>reatinine_phosphokinase</a:t>
            </a:r>
            <a:r>
              <a:rPr b="0" lang="en-US" sz="1800" spc="-1" strike="noStrike">
                <a:solidFill>
                  <a:srgbClr val="ffffff"/>
                </a:solidFill>
                <a:latin typeface="Avenir Next LT Pro Light"/>
                <a:ea typeface="DejaVu Sans"/>
              </a:rPr>
              <a:t>.mean() = 581.8 mcg/L (valor normal &lt;120 )</a:t>
            </a:r>
            <a:endParaRPr b="0" lang="es-A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81d41a"/>
                </a:solidFill>
                <a:latin typeface="Avenir Next LT Pro Light"/>
                <a:ea typeface="DejaVu Sans"/>
              </a:rPr>
              <a:t>Valores altos en pacientes con AC o Pericarditis posterior a un AC</a:t>
            </a:r>
            <a:endParaRPr b="0" lang="es-A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s-A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ed7d31"/>
                </a:solidFill>
                <a:latin typeface="Avenir Next LT Pro Light"/>
                <a:ea typeface="DejaVu Sans"/>
              </a:rPr>
              <a:t>ejection_fraction</a:t>
            </a:r>
            <a:r>
              <a:rPr b="0" lang="en-US" sz="1800" spc="-1" strike="noStrike">
                <a:solidFill>
                  <a:srgbClr val="ffffff"/>
                </a:solidFill>
                <a:latin typeface="Avenir Next LT Pro Light"/>
                <a:ea typeface="DejaVu Sans"/>
              </a:rPr>
              <a:t>.mean() = 38%  (valor mínimo crítico = 41%) </a:t>
            </a:r>
            <a:endParaRPr b="0" lang="es-A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81d41a"/>
                </a:solidFill>
                <a:latin typeface="Avenir Next LT Pro Light"/>
                <a:ea typeface="DejaVu Sans"/>
              </a:rPr>
              <a:t>La disminución puede deberse a un AC o Alta Presión</a:t>
            </a:r>
            <a:endParaRPr b="0" lang="es-A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s-A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ed7d31"/>
                </a:solidFill>
                <a:latin typeface="Avenir Next LT Pro Light"/>
                <a:ea typeface="DejaVu Sans"/>
              </a:rPr>
              <a:t>serum_creatinine</a:t>
            </a:r>
            <a:r>
              <a:rPr b="0" lang="en-US" sz="1800" spc="-1" strike="noStrike">
                <a:solidFill>
                  <a:srgbClr val="ffffff"/>
                </a:solidFill>
                <a:latin typeface="Avenir Next LT Pro Light"/>
                <a:ea typeface="DejaVu Sans"/>
              </a:rPr>
              <a:t>.mean() = 1.4 mg/dL </a:t>
            </a:r>
            <a:r>
              <a:rPr b="0" lang="en-US" sz="1800" spc="-1" strike="noStrike">
                <a:solidFill>
                  <a:srgbClr val="70ad47"/>
                </a:solidFill>
                <a:latin typeface="Avenir Next LT Pro Light"/>
                <a:ea typeface="DejaVu Sans"/>
              </a:rPr>
              <a:t> </a:t>
            </a:r>
            <a:r>
              <a:rPr b="0" lang="en-US" sz="1800" spc="-1" strike="noStrike">
                <a:solidFill>
                  <a:srgbClr val="ffffff"/>
                </a:solidFill>
                <a:latin typeface="Avenir Next LT Pro Light"/>
                <a:ea typeface="DejaVu Sans"/>
              </a:rPr>
              <a:t>(valor normal: mujeres &lt; 1.1, hombres &lt; 1.3)</a:t>
            </a:r>
            <a:endParaRPr b="0" lang="es-A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81d41a"/>
                </a:solidFill>
                <a:latin typeface="Avenir Next LT Pro Light"/>
                <a:ea typeface="DejaVu Sans"/>
              </a:rPr>
              <a:t>Valores altos indican problemas renales, muy relacionado con la presión y el corazón</a:t>
            </a:r>
            <a:endParaRPr b="0" lang="es-A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s-A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ed7d31"/>
                </a:solidFill>
                <a:latin typeface="Avenir Next LT Pro Light"/>
                <a:ea typeface="DejaVu Sans"/>
              </a:rPr>
              <a:t>serum_sodium</a:t>
            </a:r>
            <a:r>
              <a:rPr b="0" lang="en-US" sz="1800" spc="-1" strike="noStrike">
                <a:solidFill>
                  <a:srgbClr val="ffffff"/>
                </a:solidFill>
                <a:latin typeface="Avenir Next LT Pro Light"/>
                <a:ea typeface="DejaVu Sans"/>
              </a:rPr>
              <a:t>.mean() = 136.7 mEq/L (valores normales 135-140) </a:t>
            </a:r>
            <a:endParaRPr b="0" lang="es-A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s-A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ed7d31"/>
                </a:solidFill>
                <a:latin typeface="Avenir Next LT Pro Light"/>
                <a:ea typeface="DejaVu Sans"/>
              </a:rPr>
              <a:t>platelets</a:t>
            </a:r>
            <a:r>
              <a:rPr b="0" lang="en-US" sz="1800" spc="-1" strike="noStrike">
                <a:solidFill>
                  <a:srgbClr val="ffffff"/>
                </a:solidFill>
                <a:latin typeface="Avenir Next LT Pro Light"/>
                <a:ea typeface="DejaVu Sans"/>
              </a:rPr>
              <a:t>.mean() = 98k/mL (valor mínimo normal = 150)</a:t>
            </a:r>
            <a:endParaRPr b="0" lang="es-A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s-A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ffff00"/>
                </a:solidFill>
                <a:latin typeface="Avenir Next LT Pro Light"/>
                <a:ea typeface="DejaVu Sans"/>
              </a:rPr>
              <a:t>En general, los valores están por fuera de lo normal lo que indica que los pacientes sufren definitivamente complicaciones relacionadas.</a:t>
            </a:r>
            <a:endParaRPr b="0" lang="es-AR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s-AR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ffff00"/>
                </a:solidFill>
                <a:latin typeface="Avenir Next LT Pro Light"/>
                <a:ea typeface="DejaVu Sans"/>
              </a:rPr>
              <a:t>Las condiciones de base tienen poca relevancia pero la probabilidad de muerte aumenta con la simultaneidad.</a:t>
            </a:r>
            <a:endParaRPr b="0" lang="es-AR" sz="1600" spc="-1" strike="noStrike">
              <a:latin typeface="Arial"/>
            </a:endParaRPr>
          </a:p>
          <a:p>
            <a:pPr algn="r">
              <a:lnSpc>
                <a:spcPct val="100000"/>
              </a:lnSpc>
            </a:pPr>
            <a:endParaRPr b="0" lang="es-AR" sz="1600" spc="-1" strike="noStrike">
              <a:latin typeface="Arial"/>
            </a:endParaRPr>
          </a:p>
        </p:txBody>
      </p:sp>
      <p:pic>
        <p:nvPicPr>
          <p:cNvPr id="88" name="Picture 12_0" descr=""/>
          <p:cNvPicPr/>
          <p:nvPr/>
        </p:nvPicPr>
        <p:blipFill>
          <a:blip r:embed="rId2"/>
          <a:srcRect l="18640" t="46212" r="44862" b="36003"/>
          <a:stretch/>
        </p:blipFill>
        <p:spPr>
          <a:xfrm>
            <a:off x="2217240" y="4791240"/>
            <a:ext cx="7358040" cy="2012040"/>
          </a:xfrm>
          <a:prstGeom prst="rect">
            <a:avLst/>
          </a:prstGeom>
          <a:ln>
            <a:noFill/>
          </a:ln>
        </p:spPr>
      </p:pic>
      <p:sp>
        <p:nvSpPr>
          <p:cNvPr id="89" name="CustomShape 2"/>
          <p:cNvSpPr/>
          <p:nvPr/>
        </p:nvSpPr>
        <p:spPr>
          <a:xfrm>
            <a:off x="3079080" y="4782240"/>
            <a:ext cx="552240" cy="1013760"/>
          </a:xfrm>
          <a:prstGeom prst="roundRect">
            <a:avLst>
              <a:gd name="adj" fmla="val 16667"/>
            </a:avLst>
          </a:prstGeom>
          <a:noFill/>
          <a:ln w="3816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0" name="CustomShape 3"/>
          <p:cNvSpPr/>
          <p:nvPr/>
        </p:nvSpPr>
        <p:spPr>
          <a:xfrm>
            <a:off x="5253480" y="4775400"/>
            <a:ext cx="552240" cy="1666440"/>
          </a:xfrm>
          <a:prstGeom prst="roundRect">
            <a:avLst>
              <a:gd name="adj" fmla="val 16667"/>
            </a:avLst>
          </a:prstGeom>
          <a:noFill/>
          <a:ln w="3816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1" name="CustomShape 4"/>
          <p:cNvSpPr/>
          <p:nvPr/>
        </p:nvSpPr>
        <p:spPr>
          <a:xfrm>
            <a:off x="6882480" y="4776840"/>
            <a:ext cx="552240" cy="1666440"/>
          </a:xfrm>
          <a:prstGeom prst="roundRect">
            <a:avLst>
              <a:gd name="adj" fmla="val 16667"/>
            </a:avLst>
          </a:prstGeom>
          <a:noFill/>
          <a:ln w="3816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2" name="CustomShape 5"/>
          <p:cNvSpPr/>
          <p:nvPr/>
        </p:nvSpPr>
        <p:spPr>
          <a:xfrm>
            <a:off x="9023400" y="4769640"/>
            <a:ext cx="552240" cy="1118520"/>
          </a:xfrm>
          <a:prstGeom prst="roundRect">
            <a:avLst>
              <a:gd name="adj" fmla="val 16667"/>
            </a:avLst>
          </a:prstGeom>
          <a:noFill/>
          <a:ln w="3816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CustomShape 1"/>
          <p:cNvSpPr/>
          <p:nvPr/>
        </p:nvSpPr>
        <p:spPr>
          <a:xfrm>
            <a:off x="359640" y="78120"/>
            <a:ext cx="10942920" cy="857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s-AR" sz="1800" spc="-1" strike="noStrike">
                <a:solidFill>
                  <a:srgbClr val="000000"/>
                </a:solidFill>
                <a:latin typeface="Arial"/>
                <a:ea typeface="DejaVu Sans"/>
              </a:rPr>
              <a:t>Se utilizó Pandas para leer el dataset seleccionado</a:t>
            </a:r>
            <a:endParaRPr b="0" lang="es-A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s-A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AR" sz="1800" spc="-1" strike="noStrike">
                <a:solidFill>
                  <a:srgbClr val="000000"/>
                </a:solidFill>
                <a:latin typeface="Arial"/>
                <a:ea typeface="DejaVu Sans"/>
              </a:rPr>
              <a:t>Se realizó un análisis exploratorio de los datos</a:t>
            </a:r>
            <a:endParaRPr b="0" lang="es-AR" sz="1800" spc="-1" strike="noStrike">
              <a:latin typeface="Arial"/>
            </a:endParaRPr>
          </a:p>
        </p:txBody>
      </p:sp>
      <p:pic>
        <p:nvPicPr>
          <p:cNvPr id="94" name="" descr=""/>
          <p:cNvPicPr/>
          <p:nvPr/>
        </p:nvPicPr>
        <p:blipFill>
          <a:blip r:embed="rId1"/>
          <a:stretch/>
        </p:blipFill>
        <p:spPr>
          <a:xfrm>
            <a:off x="143640" y="1332000"/>
            <a:ext cx="11688480" cy="2693160"/>
          </a:xfrm>
          <a:prstGeom prst="rect">
            <a:avLst/>
          </a:prstGeom>
          <a:ln>
            <a:noFill/>
          </a:ln>
        </p:spPr>
      </p:pic>
      <p:sp>
        <p:nvSpPr>
          <p:cNvPr id="95" name="CustomShape 2"/>
          <p:cNvSpPr/>
          <p:nvPr/>
        </p:nvSpPr>
        <p:spPr>
          <a:xfrm>
            <a:off x="5111640" y="1044000"/>
            <a:ext cx="2175120" cy="34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s-AR" sz="1800" spc="-1" strike="noStrike">
                <a:highlight>
                  <a:srgbClr val="81d41a"/>
                </a:highlight>
                <a:latin typeface="Arial"/>
              </a:rPr>
              <a:t>SOBREVIVIENTES</a:t>
            </a:r>
            <a:endParaRPr b="0" lang="es-AR" sz="1800" spc="-1" strike="noStrike">
              <a:latin typeface="Arial"/>
            </a:endParaRPr>
          </a:p>
        </p:txBody>
      </p:sp>
      <p:sp>
        <p:nvSpPr>
          <p:cNvPr id="96" name="CustomShape 3"/>
          <p:cNvSpPr/>
          <p:nvPr/>
        </p:nvSpPr>
        <p:spPr>
          <a:xfrm>
            <a:off x="5276160" y="3937680"/>
            <a:ext cx="1588680" cy="34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s-AR" sz="1800" spc="-1" strike="noStrike">
                <a:highlight>
                  <a:srgbClr val="ff8000"/>
                </a:highlight>
                <a:latin typeface="Arial"/>
              </a:rPr>
              <a:t>FALLECIDOS</a:t>
            </a:r>
            <a:endParaRPr b="0" lang="es-AR" sz="1800" spc="-1" strike="noStrike">
              <a:latin typeface="Arial"/>
            </a:endParaRPr>
          </a:p>
        </p:txBody>
      </p:sp>
      <p:pic>
        <p:nvPicPr>
          <p:cNvPr id="97" name="" descr=""/>
          <p:cNvPicPr/>
          <p:nvPr/>
        </p:nvPicPr>
        <p:blipFill>
          <a:blip r:embed="rId2"/>
          <a:stretch/>
        </p:blipFill>
        <p:spPr>
          <a:xfrm>
            <a:off x="287640" y="4233600"/>
            <a:ext cx="11375280" cy="26060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extShape 1"/>
          <p:cNvSpPr txBox="1"/>
          <p:nvPr/>
        </p:nvSpPr>
        <p:spPr>
          <a:xfrm>
            <a:off x="450360" y="365760"/>
            <a:ext cx="11429640" cy="31618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s-AR" sz="1800" spc="-1" strike="noStrike">
                <a:latin typeface="Arial"/>
              </a:rPr>
              <a:t>L</a:t>
            </a:r>
            <a:r>
              <a:rPr b="0" lang="es-AR" sz="1800" spc="-1" strike="noStrike">
                <a:latin typeface="Arial"/>
              </a:rPr>
              <a:t>u</a:t>
            </a:r>
            <a:r>
              <a:rPr b="0" lang="es-AR" sz="1800" spc="-1" strike="noStrike">
                <a:latin typeface="Arial"/>
              </a:rPr>
              <a:t>e</a:t>
            </a:r>
            <a:r>
              <a:rPr b="0" lang="es-AR" sz="1800" spc="-1" strike="noStrike">
                <a:latin typeface="Arial"/>
              </a:rPr>
              <a:t>g</a:t>
            </a:r>
            <a:r>
              <a:rPr b="0" lang="es-AR" sz="1800" spc="-1" strike="noStrike">
                <a:latin typeface="Arial"/>
              </a:rPr>
              <a:t>o</a:t>
            </a:r>
            <a:r>
              <a:rPr b="0" lang="es-AR" sz="1800" spc="-1" strike="noStrike">
                <a:latin typeface="Arial"/>
              </a:rPr>
              <a:t> </a:t>
            </a:r>
            <a:r>
              <a:rPr b="0" lang="es-AR" sz="1800" spc="-1" strike="noStrike">
                <a:latin typeface="Arial"/>
              </a:rPr>
              <a:t>d</a:t>
            </a:r>
            <a:r>
              <a:rPr b="0" lang="es-AR" sz="1800" spc="-1" strike="noStrike">
                <a:latin typeface="Arial"/>
              </a:rPr>
              <a:t>e</a:t>
            </a:r>
            <a:r>
              <a:rPr b="0" lang="es-AR" sz="1800" spc="-1" strike="noStrike">
                <a:latin typeface="Arial"/>
              </a:rPr>
              <a:t>l</a:t>
            </a:r>
            <a:r>
              <a:rPr b="0" lang="es-AR" sz="1800" spc="-1" strike="noStrike">
                <a:latin typeface="Arial"/>
              </a:rPr>
              <a:t> </a:t>
            </a:r>
            <a:r>
              <a:rPr b="0" lang="es-AR" sz="1800" spc="-1" strike="noStrike">
                <a:latin typeface="Arial"/>
              </a:rPr>
              <a:t>s</a:t>
            </a:r>
            <a:r>
              <a:rPr b="0" lang="es-AR" sz="1800" spc="-1" strike="noStrike">
                <a:latin typeface="Arial"/>
              </a:rPr>
              <a:t>p</a:t>
            </a:r>
            <a:r>
              <a:rPr b="0" lang="es-AR" sz="1800" spc="-1" strike="noStrike">
                <a:latin typeface="Arial"/>
              </a:rPr>
              <a:t>l</a:t>
            </a:r>
            <a:r>
              <a:rPr b="0" lang="es-AR" sz="1800" spc="-1" strike="noStrike">
                <a:latin typeface="Arial"/>
              </a:rPr>
              <a:t>i</a:t>
            </a:r>
            <a:r>
              <a:rPr b="0" lang="es-AR" sz="1800" spc="-1" strike="noStrike">
                <a:latin typeface="Arial"/>
              </a:rPr>
              <a:t>t</a:t>
            </a:r>
            <a:r>
              <a:rPr b="0" lang="es-AR" sz="1800" spc="-1" strike="noStrike">
                <a:latin typeface="Arial"/>
              </a:rPr>
              <a:t> </a:t>
            </a:r>
            <a:r>
              <a:rPr b="0" lang="es-AR" sz="1800" spc="-1" strike="noStrike">
                <a:latin typeface="Arial"/>
              </a:rPr>
              <a:t>d</a:t>
            </a:r>
            <a:r>
              <a:rPr b="0" lang="es-AR" sz="1800" spc="-1" strike="noStrike">
                <a:latin typeface="Arial"/>
              </a:rPr>
              <a:t>e</a:t>
            </a:r>
            <a:r>
              <a:rPr b="0" lang="es-AR" sz="1800" spc="-1" strike="noStrike">
                <a:latin typeface="Arial"/>
              </a:rPr>
              <a:t> </a:t>
            </a:r>
            <a:r>
              <a:rPr b="0" lang="es-AR" sz="1800" spc="-1" strike="noStrike">
                <a:latin typeface="Arial"/>
              </a:rPr>
              <a:t>d</a:t>
            </a:r>
            <a:r>
              <a:rPr b="0" lang="es-AR" sz="1800" spc="-1" strike="noStrike">
                <a:latin typeface="Arial"/>
              </a:rPr>
              <a:t>a</a:t>
            </a:r>
            <a:r>
              <a:rPr b="0" lang="es-AR" sz="1800" spc="-1" strike="noStrike">
                <a:latin typeface="Arial"/>
              </a:rPr>
              <a:t>t</a:t>
            </a:r>
            <a:r>
              <a:rPr b="0" lang="es-AR" sz="1800" spc="-1" strike="noStrike">
                <a:latin typeface="Arial"/>
              </a:rPr>
              <a:t>o</a:t>
            </a:r>
            <a:r>
              <a:rPr b="0" lang="es-AR" sz="1800" spc="-1" strike="noStrike">
                <a:latin typeface="Arial"/>
              </a:rPr>
              <a:t>s</a:t>
            </a:r>
            <a:r>
              <a:rPr b="0" lang="es-AR" sz="1800" spc="-1" strike="noStrike">
                <a:latin typeface="Arial"/>
              </a:rPr>
              <a:t> </a:t>
            </a:r>
            <a:r>
              <a:rPr b="0" lang="es-AR" sz="1800" spc="-1" strike="noStrike">
                <a:latin typeface="Arial"/>
              </a:rPr>
              <a:t>r</a:t>
            </a:r>
            <a:r>
              <a:rPr b="0" lang="es-AR" sz="1800" spc="-1" strike="noStrike">
                <a:latin typeface="Arial"/>
              </a:rPr>
              <a:t>e</a:t>
            </a:r>
            <a:r>
              <a:rPr b="0" lang="es-AR" sz="1800" spc="-1" strike="noStrike">
                <a:latin typeface="Arial"/>
              </a:rPr>
              <a:t>a</a:t>
            </a:r>
            <a:r>
              <a:rPr b="0" lang="es-AR" sz="1800" spc="-1" strike="noStrike">
                <a:latin typeface="Arial"/>
              </a:rPr>
              <a:t>l</a:t>
            </a:r>
            <a:r>
              <a:rPr b="0" lang="es-AR" sz="1800" spc="-1" strike="noStrike">
                <a:latin typeface="Arial"/>
              </a:rPr>
              <a:t>i</a:t>
            </a:r>
            <a:r>
              <a:rPr b="0" lang="es-AR" sz="1800" spc="-1" strike="noStrike">
                <a:latin typeface="Arial"/>
              </a:rPr>
              <a:t>z</a:t>
            </a:r>
            <a:r>
              <a:rPr b="0" lang="es-AR" sz="1800" spc="-1" strike="noStrike">
                <a:latin typeface="Arial"/>
              </a:rPr>
              <a:t>a</a:t>
            </a:r>
            <a:r>
              <a:rPr b="0" lang="es-AR" sz="1800" spc="-1" strike="noStrike">
                <a:latin typeface="Arial"/>
              </a:rPr>
              <a:t>d</a:t>
            </a:r>
            <a:r>
              <a:rPr b="0" lang="es-AR" sz="1800" spc="-1" strike="noStrike">
                <a:latin typeface="Arial"/>
              </a:rPr>
              <a:t>o</a:t>
            </a:r>
            <a:r>
              <a:rPr b="0" lang="es-AR" sz="1800" spc="-1" strike="noStrike">
                <a:latin typeface="Arial"/>
              </a:rPr>
              <a:t> </a:t>
            </a:r>
            <a:r>
              <a:rPr b="0" lang="es-AR" sz="1800" spc="-1" strike="noStrike">
                <a:latin typeface="Arial"/>
              </a:rPr>
              <a:t>p</a:t>
            </a:r>
            <a:r>
              <a:rPr b="0" lang="es-AR" sz="1800" spc="-1" strike="noStrike">
                <a:latin typeface="Arial"/>
              </a:rPr>
              <a:t>o</a:t>
            </a:r>
            <a:r>
              <a:rPr b="0" lang="es-AR" sz="1800" spc="-1" strike="noStrike">
                <a:latin typeface="Arial"/>
              </a:rPr>
              <a:t>r</a:t>
            </a:r>
            <a:r>
              <a:rPr b="0" lang="es-AR" sz="1800" spc="-1" strike="noStrike">
                <a:latin typeface="Arial"/>
              </a:rPr>
              <a:t> </a:t>
            </a:r>
            <a:r>
              <a:rPr b="0" lang="es-AR" sz="1800" spc="-1" strike="noStrike">
                <a:latin typeface="Arial"/>
              </a:rPr>
              <a:t>l</a:t>
            </a:r>
            <a:r>
              <a:rPr b="0" lang="es-AR" sz="1800" spc="-1" strike="noStrike">
                <a:latin typeface="Arial"/>
              </a:rPr>
              <a:t>o</a:t>
            </a:r>
            <a:r>
              <a:rPr b="0" lang="es-AR" sz="1800" spc="-1" strike="noStrike">
                <a:latin typeface="Arial"/>
              </a:rPr>
              <a:t>s</a:t>
            </a:r>
            <a:r>
              <a:rPr b="0" lang="es-AR" sz="1800" spc="-1" strike="noStrike">
                <a:latin typeface="Arial"/>
              </a:rPr>
              <a:t> </a:t>
            </a:r>
            <a:r>
              <a:rPr b="0" lang="es-AR" sz="1800" spc="-1" strike="noStrike">
                <a:latin typeface="Arial"/>
              </a:rPr>
              <a:t>d</a:t>
            </a:r>
            <a:r>
              <a:rPr b="0" lang="es-AR" sz="1800" spc="-1" strike="noStrike">
                <a:latin typeface="Arial"/>
              </a:rPr>
              <a:t>o</a:t>
            </a:r>
            <a:r>
              <a:rPr b="0" lang="es-AR" sz="1800" spc="-1" strike="noStrike">
                <a:latin typeface="Arial"/>
              </a:rPr>
              <a:t>c</a:t>
            </a:r>
            <a:r>
              <a:rPr b="0" lang="es-AR" sz="1800" spc="-1" strike="noStrike">
                <a:latin typeface="Arial"/>
              </a:rPr>
              <a:t>e</a:t>
            </a:r>
            <a:r>
              <a:rPr b="0" lang="es-AR" sz="1800" spc="-1" strike="noStrike">
                <a:latin typeface="Arial"/>
              </a:rPr>
              <a:t>n</a:t>
            </a:r>
            <a:r>
              <a:rPr b="0" lang="es-AR" sz="1800" spc="-1" strike="noStrike">
                <a:latin typeface="Arial"/>
              </a:rPr>
              <a:t>t</a:t>
            </a:r>
            <a:r>
              <a:rPr b="0" lang="es-AR" sz="1800" spc="-1" strike="noStrike">
                <a:latin typeface="Arial"/>
              </a:rPr>
              <a:t>e</a:t>
            </a:r>
            <a:r>
              <a:rPr b="0" lang="es-AR" sz="1800" spc="-1" strike="noStrike">
                <a:latin typeface="Arial"/>
              </a:rPr>
              <a:t>s</a:t>
            </a:r>
            <a:r>
              <a:rPr b="0" lang="es-AR" sz="1800" spc="-1" strike="noStrike">
                <a:latin typeface="Arial"/>
              </a:rPr>
              <a:t>,</a:t>
            </a:r>
            <a:r>
              <a:rPr b="0" lang="es-AR" sz="1800" spc="-1" strike="noStrike">
                <a:latin typeface="Arial"/>
              </a:rPr>
              <a:t> </a:t>
            </a:r>
            <a:r>
              <a:rPr b="0" lang="es-AR" sz="1800" spc="-1" strike="noStrike">
                <a:latin typeface="Arial"/>
              </a:rPr>
              <a:t>t</a:t>
            </a:r>
            <a:r>
              <a:rPr b="0" lang="es-AR" sz="1800" spc="-1" strike="noStrike">
                <a:latin typeface="Arial"/>
              </a:rPr>
              <a:t>r</a:t>
            </a:r>
            <a:r>
              <a:rPr b="0" lang="es-AR" sz="1800" spc="-1" strike="noStrike">
                <a:latin typeface="Arial"/>
              </a:rPr>
              <a:t>a</a:t>
            </a:r>
            <a:r>
              <a:rPr b="0" lang="es-AR" sz="1800" spc="-1" strike="noStrike">
                <a:latin typeface="Arial"/>
              </a:rPr>
              <a:t>b</a:t>
            </a:r>
            <a:r>
              <a:rPr b="0" lang="es-AR" sz="1800" spc="-1" strike="noStrike">
                <a:latin typeface="Arial"/>
              </a:rPr>
              <a:t>a</a:t>
            </a:r>
            <a:r>
              <a:rPr b="0" lang="es-AR" sz="1800" spc="-1" strike="noStrike">
                <a:latin typeface="Arial"/>
              </a:rPr>
              <a:t>j</a:t>
            </a:r>
            <a:r>
              <a:rPr b="0" lang="es-AR" sz="1800" spc="-1" strike="noStrike">
                <a:latin typeface="Arial"/>
              </a:rPr>
              <a:t>a</a:t>
            </a:r>
            <a:r>
              <a:rPr b="0" lang="es-AR" sz="1800" spc="-1" strike="noStrike">
                <a:latin typeface="Arial"/>
              </a:rPr>
              <a:t>m</a:t>
            </a:r>
            <a:r>
              <a:rPr b="0" lang="es-AR" sz="1800" spc="-1" strike="noStrike">
                <a:latin typeface="Arial"/>
              </a:rPr>
              <a:t>o</a:t>
            </a:r>
            <a:r>
              <a:rPr b="0" lang="es-AR" sz="1800" spc="-1" strike="noStrike">
                <a:latin typeface="Arial"/>
              </a:rPr>
              <a:t>s</a:t>
            </a:r>
            <a:r>
              <a:rPr b="0" lang="es-AR" sz="1800" spc="-1" strike="noStrike">
                <a:latin typeface="Arial"/>
              </a:rPr>
              <a:t> </a:t>
            </a:r>
            <a:r>
              <a:rPr b="0" lang="es-AR" sz="1800" spc="-1" strike="noStrike">
                <a:latin typeface="Arial"/>
              </a:rPr>
              <a:t>c</a:t>
            </a:r>
            <a:r>
              <a:rPr b="0" lang="es-AR" sz="1800" spc="-1" strike="noStrike">
                <a:latin typeface="Arial"/>
              </a:rPr>
              <a:t>o</a:t>
            </a:r>
            <a:r>
              <a:rPr b="0" lang="es-AR" sz="1800" spc="-1" strike="noStrike">
                <a:latin typeface="Arial"/>
              </a:rPr>
              <a:t>n</a:t>
            </a:r>
            <a:r>
              <a:rPr b="0" lang="es-AR" sz="1800" spc="-1" strike="noStrike">
                <a:latin typeface="Arial"/>
              </a:rPr>
              <a:t> </a:t>
            </a:r>
            <a:r>
              <a:rPr b="0" lang="es-AR" sz="1800" spc="-1" strike="noStrike">
                <a:latin typeface="Arial"/>
              </a:rPr>
              <a:t>e</a:t>
            </a:r>
            <a:r>
              <a:rPr b="0" lang="es-AR" sz="1800" spc="-1" strike="noStrike">
                <a:latin typeface="Arial"/>
              </a:rPr>
              <a:t>l</a:t>
            </a:r>
            <a:r>
              <a:rPr b="0" lang="es-AR" sz="1800" spc="-1" strike="noStrike">
                <a:latin typeface="Arial"/>
              </a:rPr>
              <a:t> </a:t>
            </a:r>
            <a:r>
              <a:rPr b="0" lang="es-AR" sz="1800" spc="-1" strike="noStrike">
                <a:latin typeface="Arial"/>
              </a:rPr>
              <a:t>t</a:t>
            </a:r>
            <a:r>
              <a:rPr b="0" lang="es-AR" sz="1800" spc="-1" strike="noStrike">
                <a:latin typeface="Arial"/>
              </a:rPr>
              <a:t>r</a:t>
            </a:r>
            <a:r>
              <a:rPr b="0" lang="es-AR" sz="1800" spc="-1" strike="noStrike">
                <a:latin typeface="Arial"/>
              </a:rPr>
              <a:t>a</a:t>
            </a:r>
            <a:r>
              <a:rPr b="0" lang="es-AR" sz="1800" spc="-1" strike="noStrike">
                <a:latin typeface="Arial"/>
              </a:rPr>
              <a:t>i</a:t>
            </a:r>
            <a:r>
              <a:rPr b="0" lang="es-AR" sz="1800" spc="-1" strike="noStrike">
                <a:latin typeface="Arial"/>
              </a:rPr>
              <a:t>n</a:t>
            </a:r>
            <a:r>
              <a:rPr b="0" lang="es-AR" sz="1800" spc="-1" strike="noStrike">
                <a:latin typeface="Arial"/>
              </a:rPr>
              <a:t>i</a:t>
            </a:r>
            <a:r>
              <a:rPr b="0" lang="es-AR" sz="1800" spc="-1" strike="noStrike">
                <a:latin typeface="Arial"/>
              </a:rPr>
              <a:t>n</a:t>
            </a:r>
            <a:r>
              <a:rPr b="0" lang="es-AR" sz="1800" spc="-1" strike="noStrike">
                <a:latin typeface="Arial"/>
              </a:rPr>
              <a:t>g</a:t>
            </a:r>
            <a:r>
              <a:rPr b="0" lang="es-AR" sz="1800" spc="-1" strike="noStrike">
                <a:latin typeface="Arial"/>
              </a:rPr>
              <a:t> </a:t>
            </a:r>
            <a:r>
              <a:rPr b="0" lang="es-AR" sz="1800" spc="-1" strike="noStrike">
                <a:latin typeface="Arial"/>
              </a:rPr>
              <a:t>s</a:t>
            </a:r>
            <a:r>
              <a:rPr b="0" lang="es-AR" sz="1800" spc="-1" strike="noStrike">
                <a:latin typeface="Arial"/>
              </a:rPr>
              <a:t>e</a:t>
            </a:r>
            <a:r>
              <a:rPr b="0" lang="es-AR" sz="1800" spc="-1" strike="noStrike">
                <a:latin typeface="Arial"/>
              </a:rPr>
              <a:t>t</a:t>
            </a:r>
            <a:r>
              <a:rPr b="0" lang="es-AR" sz="1800" spc="-1" strike="noStrike">
                <a:latin typeface="Arial"/>
              </a:rPr>
              <a:t> </a:t>
            </a:r>
            <a:r>
              <a:rPr b="0" lang="es-AR" sz="1800" spc="-1" strike="noStrike">
                <a:latin typeface="Arial"/>
              </a:rPr>
              <a:t>(</a:t>
            </a:r>
            <a:r>
              <a:rPr b="0" lang="es-AR" sz="1800" spc="-1" strike="noStrike">
                <a:latin typeface="Arial"/>
              </a:rPr>
              <a:t>8</a:t>
            </a:r>
            <a:r>
              <a:rPr b="0" lang="es-AR" sz="1800" spc="-1" strike="noStrike">
                <a:latin typeface="Arial"/>
              </a:rPr>
              <a:t>0</a:t>
            </a:r>
            <a:r>
              <a:rPr b="0" lang="es-AR" sz="1800" spc="-1" strike="noStrike">
                <a:latin typeface="Arial"/>
              </a:rPr>
              <a:t>%</a:t>
            </a:r>
            <a:r>
              <a:rPr b="0" lang="es-AR" sz="1800" spc="-1" strike="noStrike">
                <a:latin typeface="Arial"/>
              </a:rPr>
              <a:t> </a:t>
            </a:r>
            <a:r>
              <a:rPr b="0" lang="es-AR" sz="1800" spc="-1" strike="noStrike">
                <a:latin typeface="Arial"/>
              </a:rPr>
              <a:t>d</a:t>
            </a:r>
            <a:r>
              <a:rPr b="0" lang="es-AR" sz="1800" spc="-1" strike="noStrike">
                <a:latin typeface="Arial"/>
              </a:rPr>
              <a:t>e</a:t>
            </a:r>
            <a:r>
              <a:rPr b="0" lang="es-AR" sz="1800" spc="-1" strike="noStrike">
                <a:latin typeface="Arial"/>
              </a:rPr>
              <a:t>l</a:t>
            </a:r>
            <a:r>
              <a:rPr b="0" lang="es-AR" sz="1800" spc="-1" strike="noStrike">
                <a:latin typeface="Arial"/>
              </a:rPr>
              <a:t> </a:t>
            </a:r>
            <a:r>
              <a:rPr b="0" lang="es-AR" sz="1800" spc="-1" strike="noStrike">
                <a:latin typeface="Arial"/>
              </a:rPr>
              <a:t>d</a:t>
            </a:r>
            <a:r>
              <a:rPr b="0" lang="es-AR" sz="1800" spc="-1" strike="noStrike">
                <a:latin typeface="Arial"/>
              </a:rPr>
              <a:t>a</a:t>
            </a:r>
            <a:r>
              <a:rPr b="0" lang="es-AR" sz="1800" spc="-1" strike="noStrike">
                <a:latin typeface="Arial"/>
              </a:rPr>
              <a:t>t</a:t>
            </a:r>
            <a:r>
              <a:rPr b="0" lang="es-AR" sz="1800" spc="-1" strike="noStrike">
                <a:latin typeface="Arial"/>
              </a:rPr>
              <a:t>a</a:t>
            </a:r>
            <a:r>
              <a:rPr b="0" lang="es-AR" sz="1800" spc="-1" strike="noStrike">
                <a:latin typeface="Arial"/>
              </a:rPr>
              <a:t>s</a:t>
            </a:r>
            <a:r>
              <a:rPr b="0" lang="es-AR" sz="1800" spc="-1" strike="noStrike">
                <a:latin typeface="Arial"/>
              </a:rPr>
              <a:t>e</a:t>
            </a:r>
            <a:r>
              <a:rPr b="0" lang="es-AR" sz="1800" spc="-1" strike="noStrike">
                <a:latin typeface="Arial"/>
              </a:rPr>
              <a:t>t</a:t>
            </a:r>
            <a:r>
              <a:rPr b="0" lang="es-AR" sz="1800" spc="-1" strike="noStrike">
                <a:latin typeface="Arial"/>
              </a:rPr>
              <a:t> </a:t>
            </a:r>
            <a:r>
              <a:rPr b="0" lang="es-AR" sz="1800" spc="-1" strike="noStrike">
                <a:latin typeface="Arial"/>
              </a:rPr>
              <a:t>o</a:t>
            </a:r>
            <a:r>
              <a:rPr b="0" lang="es-AR" sz="1800" spc="-1" strike="noStrike">
                <a:latin typeface="Arial"/>
              </a:rPr>
              <a:t>r</a:t>
            </a:r>
            <a:r>
              <a:rPr b="0" lang="es-AR" sz="1800" spc="-1" strike="noStrike">
                <a:latin typeface="Arial"/>
              </a:rPr>
              <a:t>i</a:t>
            </a:r>
            <a:r>
              <a:rPr b="0" lang="es-AR" sz="1800" spc="-1" strike="noStrike">
                <a:latin typeface="Arial"/>
              </a:rPr>
              <a:t>g</a:t>
            </a:r>
            <a:r>
              <a:rPr b="0" lang="es-AR" sz="1800" spc="-1" strike="noStrike">
                <a:latin typeface="Arial"/>
              </a:rPr>
              <a:t>i</a:t>
            </a:r>
            <a:r>
              <a:rPr b="0" lang="es-AR" sz="1800" spc="-1" strike="noStrike">
                <a:latin typeface="Arial"/>
              </a:rPr>
              <a:t>n</a:t>
            </a:r>
            <a:r>
              <a:rPr b="0" lang="es-AR" sz="1800" spc="-1" strike="noStrike">
                <a:latin typeface="Arial"/>
              </a:rPr>
              <a:t>a</a:t>
            </a:r>
            <a:r>
              <a:rPr b="0" lang="es-AR" sz="1800" spc="-1" strike="noStrike">
                <a:latin typeface="Arial"/>
              </a:rPr>
              <a:t>l</a:t>
            </a:r>
            <a:r>
              <a:rPr b="0" lang="es-AR" sz="1800" spc="-1" strike="noStrike">
                <a:latin typeface="Arial"/>
              </a:rPr>
              <a:t>)</a:t>
            </a:r>
            <a:endParaRPr b="0" lang="es-AR" sz="1800" spc="-1" strike="noStrike">
              <a:latin typeface="Arial"/>
            </a:endParaRPr>
          </a:p>
          <a:p>
            <a:endParaRPr b="0" lang="es-AR" sz="1800" spc="-1" strike="noStrike">
              <a:latin typeface="Arial"/>
            </a:endParaRPr>
          </a:p>
          <a:p>
            <a:r>
              <a:rPr b="0" lang="es-AR" sz="1800" spc="-1" strike="noStrike">
                <a:latin typeface="Arial"/>
              </a:rPr>
              <a:t>D</a:t>
            </a:r>
            <a:r>
              <a:rPr b="0" lang="es-AR" sz="1800" spc="-1" strike="noStrike">
                <a:latin typeface="Arial"/>
              </a:rPr>
              <a:t>e</a:t>
            </a:r>
            <a:r>
              <a:rPr b="0" lang="es-AR" sz="1800" spc="-1" strike="noStrike">
                <a:latin typeface="Arial"/>
              </a:rPr>
              <a:t> </a:t>
            </a:r>
            <a:r>
              <a:rPr b="0" lang="es-AR" sz="1800" spc="-1" strike="noStrike">
                <a:latin typeface="Arial"/>
              </a:rPr>
              <a:t>t</a:t>
            </a:r>
            <a:r>
              <a:rPr b="0" lang="es-AR" sz="1800" spc="-1" strike="noStrike">
                <a:latin typeface="Arial"/>
              </a:rPr>
              <a:t>o</a:t>
            </a:r>
            <a:r>
              <a:rPr b="0" lang="es-AR" sz="1800" spc="-1" strike="noStrike">
                <a:latin typeface="Arial"/>
              </a:rPr>
              <a:t>d</a:t>
            </a:r>
            <a:r>
              <a:rPr b="0" lang="es-AR" sz="1800" spc="-1" strike="noStrike">
                <a:latin typeface="Arial"/>
              </a:rPr>
              <a:t>o</a:t>
            </a:r>
            <a:r>
              <a:rPr b="0" lang="es-AR" sz="1800" spc="-1" strike="noStrike">
                <a:latin typeface="Arial"/>
              </a:rPr>
              <a:t>s</a:t>
            </a:r>
            <a:r>
              <a:rPr b="0" lang="es-AR" sz="1800" spc="-1" strike="noStrike">
                <a:latin typeface="Arial"/>
              </a:rPr>
              <a:t> </a:t>
            </a:r>
            <a:r>
              <a:rPr b="0" lang="es-AR" sz="1800" spc="-1" strike="noStrike">
                <a:latin typeface="Arial"/>
              </a:rPr>
              <a:t>l</a:t>
            </a:r>
            <a:r>
              <a:rPr b="0" lang="es-AR" sz="1800" spc="-1" strike="noStrike">
                <a:latin typeface="Arial"/>
              </a:rPr>
              <a:t>o</a:t>
            </a:r>
            <a:r>
              <a:rPr b="0" lang="es-AR" sz="1800" spc="-1" strike="noStrike">
                <a:latin typeface="Arial"/>
              </a:rPr>
              <a:t>s</a:t>
            </a:r>
            <a:r>
              <a:rPr b="0" lang="es-AR" sz="1800" spc="-1" strike="noStrike">
                <a:latin typeface="Arial"/>
              </a:rPr>
              <a:t> </a:t>
            </a:r>
            <a:r>
              <a:rPr b="0" lang="es-AR" sz="1800" spc="-1" strike="noStrike">
                <a:latin typeface="Arial"/>
              </a:rPr>
              <a:t>1</a:t>
            </a:r>
            <a:r>
              <a:rPr b="0" lang="es-AR" sz="1800" spc="-1" strike="noStrike">
                <a:latin typeface="Arial"/>
              </a:rPr>
              <a:t>2</a:t>
            </a:r>
            <a:r>
              <a:rPr b="0" lang="es-AR" sz="1800" spc="-1" strike="noStrike">
                <a:latin typeface="Arial"/>
              </a:rPr>
              <a:t> </a:t>
            </a:r>
            <a:r>
              <a:rPr b="0" lang="es-AR" sz="1800" spc="-1" strike="noStrike">
                <a:latin typeface="Arial"/>
              </a:rPr>
              <a:t>f</a:t>
            </a:r>
            <a:r>
              <a:rPr b="0" lang="es-AR" sz="1800" spc="-1" strike="noStrike">
                <a:latin typeface="Arial"/>
              </a:rPr>
              <a:t>e</a:t>
            </a:r>
            <a:r>
              <a:rPr b="0" lang="es-AR" sz="1800" spc="-1" strike="noStrike">
                <a:latin typeface="Arial"/>
              </a:rPr>
              <a:t>a</a:t>
            </a:r>
            <a:r>
              <a:rPr b="0" lang="es-AR" sz="1800" spc="-1" strike="noStrike">
                <a:latin typeface="Arial"/>
              </a:rPr>
              <a:t>t</a:t>
            </a:r>
            <a:r>
              <a:rPr b="0" lang="es-AR" sz="1800" spc="-1" strike="noStrike">
                <a:latin typeface="Arial"/>
              </a:rPr>
              <a:t>u</a:t>
            </a:r>
            <a:r>
              <a:rPr b="0" lang="es-AR" sz="1800" spc="-1" strike="noStrike">
                <a:latin typeface="Arial"/>
              </a:rPr>
              <a:t>r</a:t>
            </a:r>
            <a:r>
              <a:rPr b="0" lang="es-AR" sz="1800" spc="-1" strike="noStrike">
                <a:latin typeface="Arial"/>
              </a:rPr>
              <a:t>e</a:t>
            </a:r>
            <a:r>
              <a:rPr b="0" lang="es-AR" sz="1800" spc="-1" strike="noStrike">
                <a:latin typeface="Arial"/>
              </a:rPr>
              <a:t>s</a:t>
            </a:r>
            <a:r>
              <a:rPr b="0" lang="es-AR" sz="1800" spc="-1" strike="noStrike">
                <a:latin typeface="Arial"/>
              </a:rPr>
              <a:t> </a:t>
            </a:r>
            <a:r>
              <a:rPr b="0" lang="es-AR" sz="1800" spc="-1" strike="noStrike">
                <a:latin typeface="Arial"/>
              </a:rPr>
              <a:t>n</a:t>
            </a:r>
            <a:r>
              <a:rPr b="0" lang="es-AR" sz="1800" spc="-1" strike="noStrike">
                <a:latin typeface="Arial"/>
              </a:rPr>
              <a:t>o</a:t>
            </a:r>
            <a:r>
              <a:rPr b="0" lang="es-AR" sz="1800" spc="-1" strike="noStrike">
                <a:latin typeface="Arial"/>
              </a:rPr>
              <a:t>s</a:t>
            </a:r>
            <a:r>
              <a:rPr b="0" lang="es-AR" sz="1800" spc="-1" strike="noStrike">
                <a:latin typeface="Arial"/>
              </a:rPr>
              <a:t> </a:t>
            </a:r>
            <a:r>
              <a:rPr b="0" lang="es-AR" sz="1800" spc="-1" strike="noStrike">
                <a:latin typeface="Arial"/>
              </a:rPr>
              <a:t>q</a:t>
            </a:r>
            <a:r>
              <a:rPr b="0" lang="es-AR" sz="1800" spc="-1" strike="noStrike">
                <a:latin typeface="Arial"/>
              </a:rPr>
              <a:t>u</a:t>
            </a:r>
            <a:r>
              <a:rPr b="0" lang="es-AR" sz="1800" spc="-1" strike="noStrike">
                <a:latin typeface="Arial"/>
              </a:rPr>
              <a:t>e</a:t>
            </a:r>
            <a:r>
              <a:rPr b="0" lang="es-AR" sz="1800" spc="-1" strike="noStrike">
                <a:latin typeface="Arial"/>
              </a:rPr>
              <a:t>d</a:t>
            </a:r>
            <a:r>
              <a:rPr b="0" lang="es-AR" sz="1800" spc="-1" strike="noStrike">
                <a:latin typeface="Arial"/>
              </a:rPr>
              <a:t>a</a:t>
            </a:r>
            <a:r>
              <a:rPr b="0" lang="es-AR" sz="1800" spc="-1" strike="noStrike">
                <a:latin typeface="Arial"/>
              </a:rPr>
              <a:t>m</a:t>
            </a:r>
            <a:r>
              <a:rPr b="0" lang="es-AR" sz="1800" spc="-1" strike="noStrike">
                <a:latin typeface="Arial"/>
              </a:rPr>
              <a:t>o</a:t>
            </a:r>
            <a:r>
              <a:rPr b="0" lang="es-AR" sz="1800" spc="-1" strike="noStrike">
                <a:latin typeface="Arial"/>
              </a:rPr>
              <a:t>s</a:t>
            </a:r>
            <a:r>
              <a:rPr b="0" lang="es-AR" sz="1800" spc="-1" strike="noStrike">
                <a:latin typeface="Arial"/>
              </a:rPr>
              <a:t> </a:t>
            </a:r>
            <a:r>
              <a:rPr b="0" lang="es-AR" sz="1800" spc="-1" strike="noStrike">
                <a:latin typeface="Arial"/>
              </a:rPr>
              <a:t>c</a:t>
            </a:r>
            <a:r>
              <a:rPr b="0" lang="es-AR" sz="1800" spc="-1" strike="noStrike">
                <a:latin typeface="Arial"/>
              </a:rPr>
              <a:t>o</a:t>
            </a:r>
            <a:r>
              <a:rPr b="0" lang="es-AR" sz="1800" spc="-1" strike="noStrike">
                <a:latin typeface="Arial"/>
              </a:rPr>
              <a:t>n</a:t>
            </a:r>
            <a:r>
              <a:rPr b="0" lang="es-AR" sz="1800" spc="-1" strike="noStrike">
                <a:latin typeface="Arial"/>
              </a:rPr>
              <a:t> </a:t>
            </a:r>
            <a:r>
              <a:rPr b="0" lang="es-AR" sz="1800" spc="-1" strike="noStrike">
                <a:latin typeface="Arial"/>
              </a:rPr>
              <a:t>l</a:t>
            </a:r>
            <a:r>
              <a:rPr b="0" lang="es-AR" sz="1800" spc="-1" strike="noStrike">
                <a:latin typeface="Arial"/>
              </a:rPr>
              <a:t>o</a:t>
            </a:r>
            <a:r>
              <a:rPr b="0" lang="es-AR" sz="1800" spc="-1" strike="noStrike">
                <a:latin typeface="Arial"/>
              </a:rPr>
              <a:t>s</a:t>
            </a:r>
            <a:r>
              <a:rPr b="0" lang="es-AR" sz="1800" spc="-1" strike="noStrike">
                <a:latin typeface="Arial"/>
              </a:rPr>
              <a:t> </a:t>
            </a:r>
            <a:r>
              <a:rPr b="0" lang="es-AR" sz="1800" spc="-1" strike="noStrike">
                <a:latin typeface="Arial"/>
              </a:rPr>
              <a:t>6</a:t>
            </a:r>
            <a:r>
              <a:rPr b="0" lang="es-AR" sz="1800" spc="-1" strike="noStrike">
                <a:latin typeface="Arial"/>
              </a:rPr>
              <a:t> </a:t>
            </a:r>
            <a:r>
              <a:rPr b="0" lang="es-AR" sz="1800" spc="-1" strike="noStrike">
                <a:latin typeface="Arial"/>
              </a:rPr>
              <a:t>m</a:t>
            </a:r>
            <a:r>
              <a:rPr b="0" lang="es-AR" sz="1800" spc="-1" strike="noStrike">
                <a:latin typeface="Arial"/>
              </a:rPr>
              <a:t>á</a:t>
            </a:r>
            <a:r>
              <a:rPr b="0" lang="es-AR" sz="1800" spc="-1" strike="noStrike">
                <a:latin typeface="Arial"/>
              </a:rPr>
              <a:t>s</a:t>
            </a:r>
            <a:r>
              <a:rPr b="0" lang="es-AR" sz="1800" spc="-1" strike="noStrike">
                <a:latin typeface="Arial"/>
              </a:rPr>
              <a:t> </a:t>
            </a:r>
            <a:r>
              <a:rPr b="0" lang="es-AR" sz="1800" spc="-1" strike="noStrike">
                <a:latin typeface="Arial"/>
              </a:rPr>
              <a:t>r</a:t>
            </a:r>
            <a:r>
              <a:rPr b="0" lang="es-AR" sz="1800" spc="-1" strike="noStrike">
                <a:latin typeface="Arial"/>
              </a:rPr>
              <a:t>e</a:t>
            </a:r>
            <a:r>
              <a:rPr b="0" lang="es-AR" sz="1800" spc="-1" strike="noStrike">
                <a:latin typeface="Arial"/>
              </a:rPr>
              <a:t>l</a:t>
            </a:r>
            <a:r>
              <a:rPr b="0" lang="es-AR" sz="1800" spc="-1" strike="noStrike">
                <a:latin typeface="Arial"/>
              </a:rPr>
              <a:t>e</a:t>
            </a:r>
            <a:r>
              <a:rPr b="0" lang="es-AR" sz="1800" spc="-1" strike="noStrike">
                <a:latin typeface="Arial"/>
              </a:rPr>
              <a:t>v</a:t>
            </a:r>
            <a:r>
              <a:rPr b="0" lang="es-AR" sz="1800" spc="-1" strike="noStrike">
                <a:latin typeface="Arial"/>
              </a:rPr>
              <a:t>a</a:t>
            </a:r>
            <a:r>
              <a:rPr b="0" lang="es-AR" sz="1800" spc="-1" strike="noStrike">
                <a:latin typeface="Arial"/>
              </a:rPr>
              <a:t>n</a:t>
            </a:r>
            <a:r>
              <a:rPr b="0" lang="es-AR" sz="1800" spc="-1" strike="noStrike">
                <a:latin typeface="Arial"/>
              </a:rPr>
              <a:t>t</a:t>
            </a:r>
            <a:r>
              <a:rPr b="0" lang="es-AR" sz="1800" spc="-1" strike="noStrike">
                <a:latin typeface="Arial"/>
              </a:rPr>
              <a:t>e</a:t>
            </a:r>
            <a:r>
              <a:rPr b="0" lang="es-AR" sz="1800" spc="-1" strike="noStrike">
                <a:latin typeface="Arial"/>
              </a:rPr>
              <a:t>s</a:t>
            </a:r>
            <a:r>
              <a:rPr b="0" lang="es-AR" sz="1800" spc="-1" strike="noStrike">
                <a:latin typeface="Arial"/>
              </a:rPr>
              <a:t>:</a:t>
            </a:r>
            <a:r>
              <a:rPr b="0" lang="es-AR" sz="1800" spc="-1" strike="noStrike">
                <a:latin typeface="Arial"/>
              </a:rPr>
              <a:t> </a:t>
            </a:r>
            <a:endParaRPr b="0" lang="es-AR" sz="1800" spc="-1" strike="noStrike">
              <a:latin typeface="Arial"/>
            </a:endParaRPr>
          </a:p>
          <a:p>
            <a:endParaRPr b="0" lang="es-AR" sz="1800" spc="-1" strike="noStrike">
              <a:latin typeface="Arial"/>
            </a:endParaRPr>
          </a:p>
          <a:p>
            <a:pPr algn="ctr"/>
            <a:r>
              <a:rPr b="0" lang="es-AR" sz="1800" spc="-1" strike="noStrike">
                <a:solidFill>
                  <a:srgbClr val="c9211e"/>
                </a:solidFill>
                <a:latin typeface="Arial"/>
              </a:rPr>
              <a:t>a</a:t>
            </a:r>
            <a:r>
              <a:rPr b="0" lang="es-AR" sz="1800" spc="-1" strike="noStrike">
                <a:solidFill>
                  <a:srgbClr val="c9211e"/>
                </a:solidFill>
                <a:latin typeface="Arial"/>
              </a:rPr>
              <a:t>g</a:t>
            </a:r>
            <a:r>
              <a:rPr b="0" lang="es-AR" sz="1800" spc="-1" strike="noStrike">
                <a:solidFill>
                  <a:srgbClr val="c9211e"/>
                </a:solidFill>
                <a:latin typeface="Arial"/>
              </a:rPr>
              <a:t>e</a:t>
            </a:r>
            <a:endParaRPr b="0" lang="es-AR" sz="1800" spc="-1" strike="noStrike">
              <a:latin typeface="Arial"/>
            </a:endParaRPr>
          </a:p>
          <a:p>
            <a:pPr algn="ctr"/>
            <a:r>
              <a:rPr b="0" lang="es-AR" sz="1800" spc="-1" strike="noStrike">
                <a:solidFill>
                  <a:srgbClr val="c9211e"/>
                </a:solidFill>
                <a:latin typeface="Arial"/>
              </a:rPr>
              <a:t>c</a:t>
            </a:r>
            <a:r>
              <a:rPr b="0" lang="es-AR" sz="1800" spc="-1" strike="noStrike">
                <a:solidFill>
                  <a:srgbClr val="c9211e"/>
                </a:solidFill>
                <a:latin typeface="Arial"/>
              </a:rPr>
              <a:t>r</a:t>
            </a:r>
            <a:r>
              <a:rPr b="0" lang="es-AR" sz="1800" spc="-1" strike="noStrike">
                <a:solidFill>
                  <a:srgbClr val="c9211e"/>
                </a:solidFill>
                <a:latin typeface="Arial"/>
              </a:rPr>
              <a:t>e</a:t>
            </a:r>
            <a:r>
              <a:rPr b="0" lang="es-AR" sz="1800" spc="-1" strike="noStrike">
                <a:solidFill>
                  <a:srgbClr val="c9211e"/>
                </a:solidFill>
                <a:latin typeface="Arial"/>
              </a:rPr>
              <a:t>a</a:t>
            </a:r>
            <a:r>
              <a:rPr b="0" lang="es-AR" sz="1800" spc="-1" strike="noStrike">
                <a:solidFill>
                  <a:srgbClr val="c9211e"/>
                </a:solidFill>
                <a:latin typeface="Arial"/>
              </a:rPr>
              <a:t>t</a:t>
            </a:r>
            <a:r>
              <a:rPr b="0" lang="es-AR" sz="1800" spc="-1" strike="noStrike">
                <a:solidFill>
                  <a:srgbClr val="c9211e"/>
                </a:solidFill>
                <a:latin typeface="Arial"/>
              </a:rPr>
              <a:t>i</a:t>
            </a:r>
            <a:r>
              <a:rPr b="0" lang="es-AR" sz="1800" spc="-1" strike="noStrike">
                <a:solidFill>
                  <a:srgbClr val="c9211e"/>
                </a:solidFill>
                <a:latin typeface="Arial"/>
              </a:rPr>
              <a:t>n</a:t>
            </a:r>
            <a:r>
              <a:rPr b="0" lang="es-AR" sz="1800" spc="-1" strike="noStrike">
                <a:solidFill>
                  <a:srgbClr val="c9211e"/>
                </a:solidFill>
                <a:latin typeface="Arial"/>
              </a:rPr>
              <a:t>i</a:t>
            </a:r>
            <a:r>
              <a:rPr b="0" lang="es-AR" sz="1800" spc="-1" strike="noStrike">
                <a:solidFill>
                  <a:srgbClr val="c9211e"/>
                </a:solidFill>
                <a:latin typeface="Arial"/>
              </a:rPr>
              <a:t>n</a:t>
            </a:r>
            <a:r>
              <a:rPr b="0" lang="es-AR" sz="1800" spc="-1" strike="noStrike">
                <a:solidFill>
                  <a:srgbClr val="c9211e"/>
                </a:solidFill>
                <a:latin typeface="Arial"/>
              </a:rPr>
              <a:t>e</a:t>
            </a:r>
            <a:r>
              <a:rPr b="0" lang="es-AR" sz="1800" spc="-1" strike="noStrike">
                <a:solidFill>
                  <a:srgbClr val="c9211e"/>
                </a:solidFill>
                <a:latin typeface="Arial"/>
              </a:rPr>
              <a:t>_</a:t>
            </a:r>
            <a:r>
              <a:rPr b="0" lang="es-AR" sz="1800" spc="-1" strike="noStrike">
                <a:solidFill>
                  <a:srgbClr val="c9211e"/>
                </a:solidFill>
                <a:latin typeface="Arial"/>
              </a:rPr>
              <a:t>p</a:t>
            </a:r>
            <a:r>
              <a:rPr b="0" lang="es-AR" sz="1800" spc="-1" strike="noStrike">
                <a:solidFill>
                  <a:srgbClr val="c9211e"/>
                </a:solidFill>
                <a:latin typeface="Arial"/>
              </a:rPr>
              <a:t>h</a:t>
            </a:r>
            <a:r>
              <a:rPr b="0" lang="es-AR" sz="1800" spc="-1" strike="noStrike">
                <a:solidFill>
                  <a:srgbClr val="c9211e"/>
                </a:solidFill>
                <a:latin typeface="Arial"/>
              </a:rPr>
              <a:t>o</a:t>
            </a:r>
            <a:r>
              <a:rPr b="0" lang="es-AR" sz="1800" spc="-1" strike="noStrike">
                <a:solidFill>
                  <a:srgbClr val="c9211e"/>
                </a:solidFill>
                <a:latin typeface="Arial"/>
              </a:rPr>
              <a:t>s</a:t>
            </a:r>
            <a:r>
              <a:rPr b="0" lang="es-AR" sz="1800" spc="-1" strike="noStrike">
                <a:solidFill>
                  <a:srgbClr val="c9211e"/>
                </a:solidFill>
                <a:latin typeface="Arial"/>
              </a:rPr>
              <a:t>p</a:t>
            </a:r>
            <a:r>
              <a:rPr b="0" lang="es-AR" sz="1800" spc="-1" strike="noStrike">
                <a:solidFill>
                  <a:srgbClr val="c9211e"/>
                </a:solidFill>
                <a:latin typeface="Arial"/>
              </a:rPr>
              <a:t>h</a:t>
            </a:r>
            <a:r>
              <a:rPr b="0" lang="es-AR" sz="1800" spc="-1" strike="noStrike">
                <a:solidFill>
                  <a:srgbClr val="c9211e"/>
                </a:solidFill>
                <a:latin typeface="Arial"/>
              </a:rPr>
              <a:t>o</a:t>
            </a:r>
            <a:r>
              <a:rPr b="0" lang="es-AR" sz="1800" spc="-1" strike="noStrike">
                <a:solidFill>
                  <a:srgbClr val="c9211e"/>
                </a:solidFill>
                <a:latin typeface="Arial"/>
              </a:rPr>
              <a:t>k</a:t>
            </a:r>
            <a:r>
              <a:rPr b="0" lang="es-AR" sz="1800" spc="-1" strike="noStrike">
                <a:solidFill>
                  <a:srgbClr val="c9211e"/>
                </a:solidFill>
                <a:latin typeface="Arial"/>
              </a:rPr>
              <a:t>i</a:t>
            </a:r>
            <a:r>
              <a:rPr b="0" lang="es-AR" sz="1800" spc="-1" strike="noStrike">
                <a:solidFill>
                  <a:srgbClr val="c9211e"/>
                </a:solidFill>
                <a:latin typeface="Arial"/>
              </a:rPr>
              <a:t>n</a:t>
            </a:r>
            <a:r>
              <a:rPr b="0" lang="es-AR" sz="1800" spc="-1" strike="noStrike">
                <a:solidFill>
                  <a:srgbClr val="c9211e"/>
                </a:solidFill>
                <a:latin typeface="Arial"/>
              </a:rPr>
              <a:t>a</a:t>
            </a:r>
            <a:r>
              <a:rPr b="0" lang="es-AR" sz="1800" spc="-1" strike="noStrike">
                <a:solidFill>
                  <a:srgbClr val="c9211e"/>
                </a:solidFill>
                <a:latin typeface="Arial"/>
              </a:rPr>
              <a:t>s</a:t>
            </a:r>
            <a:r>
              <a:rPr b="0" lang="es-AR" sz="1800" spc="-1" strike="noStrike">
                <a:solidFill>
                  <a:srgbClr val="c9211e"/>
                </a:solidFill>
                <a:latin typeface="Arial"/>
              </a:rPr>
              <a:t>e</a:t>
            </a:r>
            <a:endParaRPr b="0" lang="es-AR" sz="1800" spc="-1" strike="noStrike">
              <a:latin typeface="Arial"/>
            </a:endParaRPr>
          </a:p>
          <a:p>
            <a:pPr algn="ctr"/>
            <a:r>
              <a:rPr b="0" lang="es-AR" sz="1800" spc="-1" strike="noStrike">
                <a:solidFill>
                  <a:srgbClr val="c9211e"/>
                </a:solidFill>
                <a:latin typeface="Arial"/>
              </a:rPr>
              <a:t>e</a:t>
            </a:r>
            <a:r>
              <a:rPr b="0" lang="es-AR" sz="1800" spc="-1" strike="noStrike">
                <a:solidFill>
                  <a:srgbClr val="c9211e"/>
                </a:solidFill>
                <a:latin typeface="Arial"/>
              </a:rPr>
              <a:t>j</a:t>
            </a:r>
            <a:r>
              <a:rPr b="0" lang="es-AR" sz="1800" spc="-1" strike="noStrike">
                <a:solidFill>
                  <a:srgbClr val="c9211e"/>
                </a:solidFill>
                <a:latin typeface="Arial"/>
              </a:rPr>
              <a:t>e</a:t>
            </a:r>
            <a:r>
              <a:rPr b="0" lang="es-AR" sz="1800" spc="-1" strike="noStrike">
                <a:solidFill>
                  <a:srgbClr val="c9211e"/>
                </a:solidFill>
                <a:latin typeface="Arial"/>
              </a:rPr>
              <a:t>c</a:t>
            </a:r>
            <a:r>
              <a:rPr b="0" lang="es-AR" sz="1800" spc="-1" strike="noStrike">
                <a:solidFill>
                  <a:srgbClr val="c9211e"/>
                </a:solidFill>
                <a:latin typeface="Arial"/>
              </a:rPr>
              <a:t>t</a:t>
            </a:r>
            <a:r>
              <a:rPr b="0" lang="es-AR" sz="1800" spc="-1" strike="noStrike">
                <a:solidFill>
                  <a:srgbClr val="c9211e"/>
                </a:solidFill>
                <a:latin typeface="Arial"/>
              </a:rPr>
              <a:t>i</a:t>
            </a:r>
            <a:r>
              <a:rPr b="0" lang="es-AR" sz="1800" spc="-1" strike="noStrike">
                <a:solidFill>
                  <a:srgbClr val="c9211e"/>
                </a:solidFill>
                <a:latin typeface="Arial"/>
              </a:rPr>
              <a:t>o</a:t>
            </a:r>
            <a:r>
              <a:rPr b="0" lang="es-AR" sz="1800" spc="-1" strike="noStrike">
                <a:solidFill>
                  <a:srgbClr val="c9211e"/>
                </a:solidFill>
                <a:latin typeface="Arial"/>
              </a:rPr>
              <a:t>n</a:t>
            </a:r>
            <a:r>
              <a:rPr b="0" lang="es-AR" sz="1800" spc="-1" strike="noStrike">
                <a:solidFill>
                  <a:srgbClr val="c9211e"/>
                </a:solidFill>
                <a:latin typeface="Arial"/>
              </a:rPr>
              <a:t>_</a:t>
            </a:r>
            <a:r>
              <a:rPr b="0" lang="es-AR" sz="1800" spc="-1" strike="noStrike">
                <a:solidFill>
                  <a:srgbClr val="c9211e"/>
                </a:solidFill>
                <a:latin typeface="Arial"/>
              </a:rPr>
              <a:t>f</a:t>
            </a:r>
            <a:r>
              <a:rPr b="0" lang="es-AR" sz="1800" spc="-1" strike="noStrike">
                <a:solidFill>
                  <a:srgbClr val="c9211e"/>
                </a:solidFill>
                <a:latin typeface="Arial"/>
              </a:rPr>
              <a:t>r</a:t>
            </a:r>
            <a:r>
              <a:rPr b="0" lang="es-AR" sz="1800" spc="-1" strike="noStrike">
                <a:solidFill>
                  <a:srgbClr val="c9211e"/>
                </a:solidFill>
                <a:latin typeface="Arial"/>
              </a:rPr>
              <a:t>a</a:t>
            </a:r>
            <a:r>
              <a:rPr b="0" lang="es-AR" sz="1800" spc="-1" strike="noStrike">
                <a:solidFill>
                  <a:srgbClr val="c9211e"/>
                </a:solidFill>
                <a:latin typeface="Arial"/>
              </a:rPr>
              <a:t>c</a:t>
            </a:r>
            <a:r>
              <a:rPr b="0" lang="es-AR" sz="1800" spc="-1" strike="noStrike">
                <a:solidFill>
                  <a:srgbClr val="c9211e"/>
                </a:solidFill>
                <a:latin typeface="Arial"/>
              </a:rPr>
              <a:t>t</a:t>
            </a:r>
            <a:r>
              <a:rPr b="0" lang="es-AR" sz="1800" spc="-1" strike="noStrike">
                <a:solidFill>
                  <a:srgbClr val="c9211e"/>
                </a:solidFill>
                <a:latin typeface="Arial"/>
              </a:rPr>
              <a:t>i</a:t>
            </a:r>
            <a:r>
              <a:rPr b="0" lang="es-AR" sz="1800" spc="-1" strike="noStrike">
                <a:solidFill>
                  <a:srgbClr val="c9211e"/>
                </a:solidFill>
                <a:latin typeface="Arial"/>
              </a:rPr>
              <a:t>o</a:t>
            </a:r>
            <a:r>
              <a:rPr b="0" lang="es-AR" sz="1800" spc="-1" strike="noStrike">
                <a:solidFill>
                  <a:srgbClr val="c9211e"/>
                </a:solidFill>
                <a:latin typeface="Arial"/>
              </a:rPr>
              <a:t>n</a:t>
            </a:r>
            <a:endParaRPr b="0" lang="es-AR" sz="1800" spc="-1" strike="noStrike">
              <a:latin typeface="Arial"/>
            </a:endParaRPr>
          </a:p>
          <a:p>
            <a:pPr algn="ctr"/>
            <a:r>
              <a:rPr b="0" lang="es-AR" sz="1800" spc="-1" strike="noStrike">
                <a:solidFill>
                  <a:srgbClr val="c9211e"/>
                </a:solidFill>
                <a:latin typeface="Arial"/>
              </a:rPr>
              <a:t>p</a:t>
            </a:r>
            <a:r>
              <a:rPr b="0" lang="es-AR" sz="1800" spc="-1" strike="noStrike">
                <a:solidFill>
                  <a:srgbClr val="c9211e"/>
                </a:solidFill>
                <a:latin typeface="Arial"/>
              </a:rPr>
              <a:t>l</a:t>
            </a:r>
            <a:r>
              <a:rPr b="0" lang="es-AR" sz="1800" spc="-1" strike="noStrike">
                <a:solidFill>
                  <a:srgbClr val="c9211e"/>
                </a:solidFill>
                <a:latin typeface="Arial"/>
              </a:rPr>
              <a:t>a</a:t>
            </a:r>
            <a:r>
              <a:rPr b="0" lang="es-AR" sz="1800" spc="-1" strike="noStrike">
                <a:solidFill>
                  <a:srgbClr val="c9211e"/>
                </a:solidFill>
                <a:latin typeface="Arial"/>
              </a:rPr>
              <a:t>t</a:t>
            </a:r>
            <a:r>
              <a:rPr b="0" lang="es-AR" sz="1800" spc="-1" strike="noStrike">
                <a:solidFill>
                  <a:srgbClr val="c9211e"/>
                </a:solidFill>
                <a:latin typeface="Arial"/>
              </a:rPr>
              <a:t>e</a:t>
            </a:r>
            <a:r>
              <a:rPr b="0" lang="es-AR" sz="1800" spc="-1" strike="noStrike">
                <a:solidFill>
                  <a:srgbClr val="c9211e"/>
                </a:solidFill>
                <a:latin typeface="Arial"/>
              </a:rPr>
              <a:t>l</a:t>
            </a:r>
            <a:r>
              <a:rPr b="0" lang="es-AR" sz="1800" spc="-1" strike="noStrike">
                <a:solidFill>
                  <a:srgbClr val="c9211e"/>
                </a:solidFill>
                <a:latin typeface="Arial"/>
              </a:rPr>
              <a:t>e</a:t>
            </a:r>
            <a:r>
              <a:rPr b="0" lang="es-AR" sz="1800" spc="-1" strike="noStrike">
                <a:solidFill>
                  <a:srgbClr val="c9211e"/>
                </a:solidFill>
                <a:latin typeface="Arial"/>
              </a:rPr>
              <a:t>s</a:t>
            </a:r>
            <a:endParaRPr b="0" lang="es-AR" sz="1800" spc="-1" strike="noStrike">
              <a:latin typeface="Arial"/>
            </a:endParaRPr>
          </a:p>
          <a:p>
            <a:pPr algn="ctr"/>
            <a:r>
              <a:rPr b="0" lang="es-AR" sz="1800" spc="-1" strike="noStrike">
                <a:solidFill>
                  <a:srgbClr val="c9211e"/>
                </a:solidFill>
                <a:latin typeface="Arial"/>
              </a:rPr>
              <a:t>s</a:t>
            </a:r>
            <a:r>
              <a:rPr b="0" lang="es-AR" sz="1800" spc="-1" strike="noStrike">
                <a:solidFill>
                  <a:srgbClr val="c9211e"/>
                </a:solidFill>
                <a:latin typeface="Arial"/>
              </a:rPr>
              <a:t>e</a:t>
            </a:r>
            <a:r>
              <a:rPr b="0" lang="es-AR" sz="1800" spc="-1" strike="noStrike">
                <a:solidFill>
                  <a:srgbClr val="c9211e"/>
                </a:solidFill>
                <a:latin typeface="Arial"/>
              </a:rPr>
              <a:t>r</a:t>
            </a:r>
            <a:r>
              <a:rPr b="0" lang="es-AR" sz="1800" spc="-1" strike="noStrike">
                <a:solidFill>
                  <a:srgbClr val="c9211e"/>
                </a:solidFill>
                <a:latin typeface="Arial"/>
              </a:rPr>
              <a:t>u</a:t>
            </a:r>
            <a:r>
              <a:rPr b="0" lang="es-AR" sz="1800" spc="-1" strike="noStrike">
                <a:solidFill>
                  <a:srgbClr val="c9211e"/>
                </a:solidFill>
                <a:latin typeface="Arial"/>
              </a:rPr>
              <a:t>m</a:t>
            </a:r>
            <a:r>
              <a:rPr b="0" lang="es-AR" sz="1800" spc="-1" strike="noStrike">
                <a:solidFill>
                  <a:srgbClr val="c9211e"/>
                </a:solidFill>
                <a:latin typeface="Arial"/>
              </a:rPr>
              <a:t>_</a:t>
            </a:r>
            <a:r>
              <a:rPr b="0" lang="es-AR" sz="1800" spc="-1" strike="noStrike">
                <a:solidFill>
                  <a:srgbClr val="c9211e"/>
                </a:solidFill>
                <a:latin typeface="Arial"/>
              </a:rPr>
              <a:t>c</a:t>
            </a:r>
            <a:r>
              <a:rPr b="0" lang="es-AR" sz="1800" spc="-1" strike="noStrike">
                <a:solidFill>
                  <a:srgbClr val="c9211e"/>
                </a:solidFill>
                <a:latin typeface="Arial"/>
              </a:rPr>
              <a:t>r</a:t>
            </a:r>
            <a:r>
              <a:rPr b="0" lang="es-AR" sz="1800" spc="-1" strike="noStrike">
                <a:solidFill>
                  <a:srgbClr val="c9211e"/>
                </a:solidFill>
                <a:latin typeface="Arial"/>
              </a:rPr>
              <a:t>e</a:t>
            </a:r>
            <a:r>
              <a:rPr b="0" lang="es-AR" sz="1800" spc="-1" strike="noStrike">
                <a:solidFill>
                  <a:srgbClr val="c9211e"/>
                </a:solidFill>
                <a:latin typeface="Arial"/>
              </a:rPr>
              <a:t>a</a:t>
            </a:r>
            <a:r>
              <a:rPr b="0" lang="es-AR" sz="1800" spc="-1" strike="noStrike">
                <a:solidFill>
                  <a:srgbClr val="c9211e"/>
                </a:solidFill>
                <a:latin typeface="Arial"/>
              </a:rPr>
              <a:t>t</a:t>
            </a:r>
            <a:r>
              <a:rPr b="0" lang="es-AR" sz="1800" spc="-1" strike="noStrike">
                <a:solidFill>
                  <a:srgbClr val="c9211e"/>
                </a:solidFill>
                <a:latin typeface="Arial"/>
              </a:rPr>
              <a:t>i</a:t>
            </a:r>
            <a:r>
              <a:rPr b="0" lang="es-AR" sz="1800" spc="-1" strike="noStrike">
                <a:solidFill>
                  <a:srgbClr val="c9211e"/>
                </a:solidFill>
                <a:latin typeface="Arial"/>
              </a:rPr>
              <a:t>n</a:t>
            </a:r>
            <a:r>
              <a:rPr b="0" lang="es-AR" sz="1800" spc="-1" strike="noStrike">
                <a:solidFill>
                  <a:srgbClr val="c9211e"/>
                </a:solidFill>
                <a:latin typeface="Arial"/>
              </a:rPr>
              <a:t>i</a:t>
            </a:r>
            <a:r>
              <a:rPr b="0" lang="es-AR" sz="1800" spc="-1" strike="noStrike">
                <a:solidFill>
                  <a:srgbClr val="c9211e"/>
                </a:solidFill>
                <a:latin typeface="Arial"/>
              </a:rPr>
              <a:t>n</a:t>
            </a:r>
            <a:r>
              <a:rPr b="0" lang="es-AR" sz="1800" spc="-1" strike="noStrike">
                <a:solidFill>
                  <a:srgbClr val="c9211e"/>
                </a:solidFill>
                <a:latin typeface="Arial"/>
              </a:rPr>
              <a:t>e</a:t>
            </a:r>
            <a:endParaRPr b="0" lang="es-AR" sz="1800" spc="-1" strike="noStrike">
              <a:latin typeface="Arial"/>
            </a:endParaRPr>
          </a:p>
          <a:p>
            <a:pPr algn="ctr"/>
            <a:r>
              <a:rPr b="0" lang="es-AR" sz="1800" spc="-1" strike="noStrike">
                <a:solidFill>
                  <a:srgbClr val="c9211e"/>
                </a:solidFill>
                <a:latin typeface="Arial"/>
              </a:rPr>
              <a:t>s</a:t>
            </a:r>
            <a:r>
              <a:rPr b="0" lang="es-AR" sz="1800" spc="-1" strike="noStrike">
                <a:solidFill>
                  <a:srgbClr val="c9211e"/>
                </a:solidFill>
                <a:latin typeface="Arial"/>
              </a:rPr>
              <a:t>e</a:t>
            </a:r>
            <a:r>
              <a:rPr b="0" lang="es-AR" sz="1800" spc="-1" strike="noStrike">
                <a:solidFill>
                  <a:srgbClr val="c9211e"/>
                </a:solidFill>
                <a:latin typeface="Arial"/>
              </a:rPr>
              <a:t>r</a:t>
            </a:r>
            <a:r>
              <a:rPr b="0" lang="es-AR" sz="1800" spc="-1" strike="noStrike">
                <a:solidFill>
                  <a:srgbClr val="c9211e"/>
                </a:solidFill>
                <a:latin typeface="Arial"/>
              </a:rPr>
              <a:t>u</a:t>
            </a:r>
            <a:r>
              <a:rPr b="0" lang="es-AR" sz="1800" spc="-1" strike="noStrike">
                <a:solidFill>
                  <a:srgbClr val="c9211e"/>
                </a:solidFill>
                <a:latin typeface="Arial"/>
              </a:rPr>
              <a:t>m</a:t>
            </a:r>
            <a:r>
              <a:rPr b="0" lang="es-AR" sz="1800" spc="-1" strike="noStrike">
                <a:solidFill>
                  <a:srgbClr val="c9211e"/>
                </a:solidFill>
                <a:latin typeface="Arial"/>
              </a:rPr>
              <a:t>_</a:t>
            </a:r>
            <a:r>
              <a:rPr b="0" lang="es-AR" sz="1800" spc="-1" strike="noStrike">
                <a:solidFill>
                  <a:srgbClr val="c9211e"/>
                </a:solidFill>
                <a:latin typeface="Arial"/>
              </a:rPr>
              <a:t>s</a:t>
            </a:r>
            <a:r>
              <a:rPr b="0" lang="es-AR" sz="1800" spc="-1" strike="noStrike">
                <a:solidFill>
                  <a:srgbClr val="c9211e"/>
                </a:solidFill>
                <a:latin typeface="Arial"/>
              </a:rPr>
              <a:t>o</a:t>
            </a:r>
            <a:r>
              <a:rPr b="0" lang="es-AR" sz="1800" spc="-1" strike="noStrike">
                <a:solidFill>
                  <a:srgbClr val="c9211e"/>
                </a:solidFill>
                <a:latin typeface="Arial"/>
              </a:rPr>
              <a:t>d</a:t>
            </a:r>
            <a:r>
              <a:rPr b="0" lang="es-AR" sz="1800" spc="-1" strike="noStrike">
                <a:solidFill>
                  <a:srgbClr val="c9211e"/>
                </a:solidFill>
                <a:latin typeface="Arial"/>
              </a:rPr>
              <a:t>i</a:t>
            </a:r>
            <a:r>
              <a:rPr b="0" lang="es-AR" sz="1800" spc="-1" strike="noStrike">
                <a:solidFill>
                  <a:srgbClr val="c9211e"/>
                </a:solidFill>
                <a:latin typeface="Arial"/>
              </a:rPr>
              <a:t>u</a:t>
            </a:r>
            <a:r>
              <a:rPr b="0" lang="es-AR" sz="1800" spc="-1" strike="noStrike">
                <a:solidFill>
                  <a:srgbClr val="c9211e"/>
                </a:solidFill>
                <a:latin typeface="Arial"/>
              </a:rPr>
              <a:t>m</a:t>
            </a:r>
            <a:endParaRPr b="0" lang="es-AR" sz="1800" spc="-1" strike="noStrike">
              <a:latin typeface="Arial"/>
            </a:endParaRPr>
          </a:p>
          <a:p>
            <a:endParaRPr b="0" lang="es-AR" sz="1800" spc="-1" strike="noStrike">
              <a:latin typeface="Arial"/>
            </a:endParaRPr>
          </a:p>
          <a:p>
            <a:r>
              <a:rPr b="0" lang="es-AR" sz="1800" spc="-1" strike="noStrike">
                <a:latin typeface="Arial"/>
              </a:rPr>
              <a:t> </a:t>
            </a:r>
            <a:endParaRPr b="0" lang="es-AR" sz="1800" spc="-1" strike="noStrike">
              <a:latin typeface="Arial"/>
            </a:endParaRPr>
          </a:p>
        </p:txBody>
      </p:sp>
      <p:sp>
        <p:nvSpPr>
          <p:cNvPr id="99" name="TextShape 2"/>
          <p:cNvSpPr txBox="1"/>
          <p:nvPr/>
        </p:nvSpPr>
        <p:spPr>
          <a:xfrm>
            <a:off x="432000" y="3275640"/>
            <a:ext cx="11376000" cy="11142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s-AR" sz="1800" spc="-1" strike="noStrike">
                <a:latin typeface="Arial"/>
              </a:rPr>
              <a:t>E</a:t>
            </a:r>
            <a:r>
              <a:rPr b="0" lang="es-AR" sz="1800" spc="-1" strike="noStrike">
                <a:latin typeface="Arial"/>
              </a:rPr>
              <a:t>s</a:t>
            </a:r>
            <a:r>
              <a:rPr b="0" lang="es-AR" sz="1800" spc="-1" strike="noStrike">
                <a:latin typeface="Arial"/>
              </a:rPr>
              <a:t>t</a:t>
            </a:r>
            <a:r>
              <a:rPr b="0" lang="es-AR" sz="1800" spc="-1" strike="noStrike">
                <a:latin typeface="Arial"/>
              </a:rPr>
              <a:t>a</a:t>
            </a:r>
            <a:r>
              <a:rPr b="0" lang="es-AR" sz="1800" spc="-1" strike="noStrike">
                <a:latin typeface="Arial"/>
              </a:rPr>
              <a:t>n</a:t>
            </a:r>
            <a:r>
              <a:rPr b="0" lang="es-AR" sz="1800" spc="-1" strike="noStrike">
                <a:latin typeface="Arial"/>
              </a:rPr>
              <a:t>d</a:t>
            </a:r>
            <a:r>
              <a:rPr b="0" lang="es-AR" sz="1800" spc="-1" strike="noStrike">
                <a:latin typeface="Arial"/>
              </a:rPr>
              <a:t>a</a:t>
            </a:r>
            <a:r>
              <a:rPr b="0" lang="es-AR" sz="1800" spc="-1" strike="noStrike">
                <a:latin typeface="Arial"/>
              </a:rPr>
              <a:t>r</a:t>
            </a:r>
            <a:r>
              <a:rPr b="0" lang="es-AR" sz="1800" spc="-1" strike="noStrike">
                <a:latin typeface="Arial"/>
              </a:rPr>
              <a:t>i</a:t>
            </a:r>
            <a:r>
              <a:rPr b="0" lang="es-AR" sz="1800" spc="-1" strike="noStrike">
                <a:latin typeface="Arial"/>
              </a:rPr>
              <a:t>z</a:t>
            </a:r>
            <a:r>
              <a:rPr b="0" lang="es-AR" sz="1800" spc="-1" strike="noStrike">
                <a:latin typeface="Arial"/>
              </a:rPr>
              <a:t>a</a:t>
            </a:r>
            <a:r>
              <a:rPr b="0" lang="es-AR" sz="1800" spc="-1" strike="noStrike">
                <a:latin typeface="Arial"/>
              </a:rPr>
              <a:t>m</a:t>
            </a:r>
            <a:r>
              <a:rPr b="0" lang="es-AR" sz="1800" spc="-1" strike="noStrike">
                <a:latin typeface="Arial"/>
              </a:rPr>
              <a:t>o</a:t>
            </a:r>
            <a:r>
              <a:rPr b="0" lang="es-AR" sz="1800" spc="-1" strike="noStrike">
                <a:latin typeface="Arial"/>
              </a:rPr>
              <a:t>s</a:t>
            </a:r>
            <a:r>
              <a:rPr b="0" lang="es-AR" sz="1800" spc="-1" strike="noStrike">
                <a:latin typeface="Arial"/>
              </a:rPr>
              <a:t> </a:t>
            </a:r>
            <a:r>
              <a:rPr b="0" lang="es-AR" sz="1800" spc="-1" strike="noStrike">
                <a:latin typeface="Arial"/>
              </a:rPr>
              <a:t>l</a:t>
            </a:r>
            <a:r>
              <a:rPr b="0" lang="es-AR" sz="1800" spc="-1" strike="noStrike">
                <a:latin typeface="Arial"/>
              </a:rPr>
              <a:t>o</a:t>
            </a:r>
            <a:r>
              <a:rPr b="0" lang="es-AR" sz="1800" spc="-1" strike="noStrike">
                <a:latin typeface="Arial"/>
              </a:rPr>
              <a:t>s</a:t>
            </a:r>
            <a:r>
              <a:rPr b="0" lang="es-AR" sz="1800" spc="-1" strike="noStrike">
                <a:latin typeface="Arial"/>
              </a:rPr>
              <a:t> </a:t>
            </a:r>
            <a:r>
              <a:rPr b="0" lang="es-AR" sz="1800" spc="-1" strike="noStrike">
                <a:latin typeface="Arial"/>
              </a:rPr>
              <a:t>d</a:t>
            </a:r>
            <a:r>
              <a:rPr b="0" lang="es-AR" sz="1800" spc="-1" strike="noStrike">
                <a:latin typeface="Arial"/>
              </a:rPr>
              <a:t>a</a:t>
            </a:r>
            <a:r>
              <a:rPr b="0" lang="es-AR" sz="1800" spc="-1" strike="noStrike">
                <a:latin typeface="Arial"/>
              </a:rPr>
              <a:t>t</a:t>
            </a:r>
            <a:r>
              <a:rPr b="0" lang="es-AR" sz="1800" spc="-1" strike="noStrike">
                <a:latin typeface="Arial"/>
              </a:rPr>
              <a:t>o</a:t>
            </a:r>
            <a:r>
              <a:rPr b="0" lang="es-AR" sz="1800" spc="-1" strike="noStrike">
                <a:latin typeface="Arial"/>
              </a:rPr>
              <a:t>s</a:t>
            </a:r>
            <a:r>
              <a:rPr b="0" lang="es-AR" sz="1800" spc="-1" strike="noStrike">
                <a:latin typeface="Arial"/>
              </a:rPr>
              <a:t> </a:t>
            </a:r>
            <a:r>
              <a:rPr b="0" lang="es-AR" sz="1800" spc="-1" strike="noStrike">
                <a:latin typeface="Arial"/>
              </a:rPr>
              <a:t>u</a:t>
            </a:r>
            <a:r>
              <a:rPr b="0" lang="es-AR" sz="1800" spc="-1" strike="noStrike">
                <a:latin typeface="Arial"/>
              </a:rPr>
              <a:t>s</a:t>
            </a:r>
            <a:r>
              <a:rPr b="0" lang="es-AR" sz="1800" spc="-1" strike="noStrike">
                <a:latin typeface="Arial"/>
              </a:rPr>
              <a:t>a</a:t>
            </a:r>
            <a:r>
              <a:rPr b="0" lang="es-AR" sz="1800" spc="-1" strike="noStrike">
                <a:latin typeface="Arial"/>
              </a:rPr>
              <a:t>n</a:t>
            </a:r>
            <a:r>
              <a:rPr b="0" lang="es-AR" sz="1800" spc="-1" strike="noStrike">
                <a:latin typeface="Arial"/>
              </a:rPr>
              <a:t>d</a:t>
            </a:r>
            <a:r>
              <a:rPr b="0" lang="es-AR" sz="1800" spc="-1" strike="noStrike">
                <a:latin typeface="Arial"/>
              </a:rPr>
              <a:t>o</a:t>
            </a:r>
            <a:r>
              <a:rPr b="0" lang="es-AR" sz="1800" spc="-1" strike="noStrike">
                <a:latin typeface="Arial"/>
              </a:rPr>
              <a:t> </a:t>
            </a:r>
            <a:r>
              <a:rPr b="0" lang="es-AR" sz="1800" spc="-1" strike="noStrike">
                <a:solidFill>
                  <a:srgbClr val="c9211e"/>
                </a:solidFill>
                <a:latin typeface="Arial"/>
              </a:rPr>
              <a:t>S</a:t>
            </a:r>
            <a:r>
              <a:rPr b="0" lang="es-AR" sz="1800" spc="-1" strike="noStrike">
                <a:solidFill>
                  <a:srgbClr val="c9211e"/>
                </a:solidFill>
                <a:latin typeface="Arial"/>
              </a:rPr>
              <a:t>t</a:t>
            </a:r>
            <a:r>
              <a:rPr b="0" lang="es-AR" sz="1800" spc="-1" strike="noStrike">
                <a:solidFill>
                  <a:srgbClr val="c9211e"/>
                </a:solidFill>
                <a:latin typeface="Arial"/>
              </a:rPr>
              <a:t>a</a:t>
            </a:r>
            <a:r>
              <a:rPr b="0" lang="es-AR" sz="1800" spc="-1" strike="noStrike">
                <a:solidFill>
                  <a:srgbClr val="c9211e"/>
                </a:solidFill>
                <a:latin typeface="Arial"/>
              </a:rPr>
              <a:t>n</a:t>
            </a:r>
            <a:r>
              <a:rPr b="0" lang="es-AR" sz="1800" spc="-1" strike="noStrike">
                <a:solidFill>
                  <a:srgbClr val="c9211e"/>
                </a:solidFill>
                <a:latin typeface="Arial"/>
              </a:rPr>
              <a:t>d</a:t>
            </a:r>
            <a:r>
              <a:rPr b="0" lang="es-AR" sz="1800" spc="-1" strike="noStrike">
                <a:solidFill>
                  <a:srgbClr val="c9211e"/>
                </a:solidFill>
                <a:latin typeface="Arial"/>
              </a:rPr>
              <a:t>a</a:t>
            </a:r>
            <a:r>
              <a:rPr b="0" lang="es-AR" sz="1800" spc="-1" strike="noStrike">
                <a:solidFill>
                  <a:srgbClr val="c9211e"/>
                </a:solidFill>
                <a:latin typeface="Arial"/>
              </a:rPr>
              <a:t>r</a:t>
            </a:r>
            <a:r>
              <a:rPr b="0" lang="es-AR" sz="1800" spc="-1" strike="noStrike">
                <a:solidFill>
                  <a:srgbClr val="c9211e"/>
                </a:solidFill>
                <a:latin typeface="Arial"/>
              </a:rPr>
              <a:t>d</a:t>
            </a:r>
            <a:r>
              <a:rPr b="0" lang="es-AR" sz="1800" spc="-1" strike="noStrike">
                <a:solidFill>
                  <a:srgbClr val="c9211e"/>
                </a:solidFill>
                <a:latin typeface="Arial"/>
              </a:rPr>
              <a:t>S</a:t>
            </a:r>
            <a:r>
              <a:rPr b="0" lang="es-AR" sz="1800" spc="-1" strike="noStrike">
                <a:solidFill>
                  <a:srgbClr val="c9211e"/>
                </a:solidFill>
                <a:latin typeface="Arial"/>
              </a:rPr>
              <a:t>c</a:t>
            </a:r>
            <a:r>
              <a:rPr b="0" lang="es-AR" sz="1800" spc="-1" strike="noStrike">
                <a:solidFill>
                  <a:srgbClr val="c9211e"/>
                </a:solidFill>
                <a:latin typeface="Arial"/>
              </a:rPr>
              <a:t>a</a:t>
            </a:r>
            <a:r>
              <a:rPr b="0" lang="es-AR" sz="1800" spc="-1" strike="noStrike">
                <a:solidFill>
                  <a:srgbClr val="c9211e"/>
                </a:solidFill>
                <a:latin typeface="Arial"/>
              </a:rPr>
              <a:t>l</a:t>
            </a:r>
            <a:r>
              <a:rPr b="0" lang="es-AR" sz="1800" spc="-1" strike="noStrike">
                <a:solidFill>
                  <a:srgbClr val="c9211e"/>
                </a:solidFill>
                <a:latin typeface="Arial"/>
              </a:rPr>
              <a:t>e</a:t>
            </a:r>
            <a:r>
              <a:rPr b="0" lang="es-AR" sz="1800" spc="-1" strike="noStrike">
                <a:solidFill>
                  <a:srgbClr val="c9211e"/>
                </a:solidFill>
                <a:latin typeface="Arial"/>
              </a:rPr>
              <a:t>r</a:t>
            </a:r>
            <a:r>
              <a:rPr b="0" lang="es-AR" sz="1800" spc="-1" strike="noStrike">
                <a:solidFill>
                  <a:srgbClr val="c9211e"/>
                </a:solidFill>
                <a:latin typeface="Arial"/>
              </a:rPr>
              <a:t>(</a:t>
            </a:r>
            <a:r>
              <a:rPr b="0" lang="es-AR" sz="1800" spc="-1" strike="noStrike">
                <a:solidFill>
                  <a:srgbClr val="c9211e"/>
                </a:solidFill>
                <a:latin typeface="Arial"/>
              </a:rPr>
              <a:t>)</a:t>
            </a:r>
            <a:endParaRPr b="0" lang="es-AR" sz="1800" spc="-1" strike="noStrike">
              <a:latin typeface="Arial"/>
            </a:endParaRPr>
          </a:p>
          <a:p>
            <a:endParaRPr b="0" lang="es-AR" sz="1800" spc="-1" strike="noStrike">
              <a:latin typeface="Arial"/>
            </a:endParaRPr>
          </a:p>
          <a:p>
            <a:r>
              <a:rPr b="0" lang="es-AR" sz="1800" spc="-1" strike="noStrike">
                <a:latin typeface="Arial"/>
              </a:rPr>
              <a:t>C</a:t>
            </a:r>
            <a:r>
              <a:rPr b="0" lang="es-AR" sz="1800" spc="-1" strike="noStrike">
                <a:latin typeface="Arial"/>
              </a:rPr>
              <a:t>ó</a:t>
            </a:r>
            <a:r>
              <a:rPr b="0" lang="es-AR" sz="1800" spc="-1" strike="noStrike">
                <a:latin typeface="Arial"/>
              </a:rPr>
              <a:t>m</a:t>
            </a:r>
            <a:r>
              <a:rPr b="0" lang="es-AR" sz="1800" spc="-1" strike="noStrike">
                <a:latin typeface="Arial"/>
              </a:rPr>
              <a:t>o</a:t>
            </a:r>
            <a:r>
              <a:rPr b="0" lang="es-AR" sz="1800" spc="-1" strike="noStrike">
                <a:latin typeface="Arial"/>
              </a:rPr>
              <a:t> </a:t>
            </a:r>
            <a:r>
              <a:rPr b="0" lang="es-AR" sz="1800" spc="-1" strike="noStrike">
                <a:latin typeface="Arial"/>
              </a:rPr>
              <a:t>t</a:t>
            </a:r>
            <a:r>
              <a:rPr b="0" lang="es-AR" sz="1800" spc="-1" strike="noStrike">
                <a:latin typeface="Arial"/>
              </a:rPr>
              <a:t>e</a:t>
            </a:r>
            <a:r>
              <a:rPr b="0" lang="es-AR" sz="1800" spc="-1" strike="noStrike">
                <a:latin typeface="Arial"/>
              </a:rPr>
              <a:t>n</a:t>
            </a:r>
            <a:r>
              <a:rPr b="0" lang="es-AR" sz="1800" spc="-1" strike="noStrike">
                <a:latin typeface="Arial"/>
              </a:rPr>
              <a:t>e</a:t>
            </a:r>
            <a:r>
              <a:rPr b="0" lang="es-AR" sz="1800" spc="-1" strike="noStrike">
                <a:latin typeface="Arial"/>
              </a:rPr>
              <a:t>m</a:t>
            </a:r>
            <a:r>
              <a:rPr b="0" lang="es-AR" sz="1800" spc="-1" strike="noStrike">
                <a:latin typeface="Arial"/>
              </a:rPr>
              <a:t>o</a:t>
            </a:r>
            <a:r>
              <a:rPr b="0" lang="es-AR" sz="1800" spc="-1" strike="noStrike">
                <a:latin typeface="Arial"/>
              </a:rPr>
              <a:t>s</a:t>
            </a:r>
            <a:r>
              <a:rPr b="0" lang="es-AR" sz="1800" spc="-1" strike="noStrike">
                <a:latin typeface="Arial"/>
              </a:rPr>
              <a:t> </a:t>
            </a:r>
            <a:r>
              <a:rPr b="0" lang="es-AR" sz="1800" spc="-1" strike="noStrike">
                <a:latin typeface="Arial"/>
              </a:rPr>
              <a:t>u</a:t>
            </a:r>
            <a:r>
              <a:rPr b="0" lang="es-AR" sz="1800" spc="-1" strike="noStrike">
                <a:latin typeface="Arial"/>
              </a:rPr>
              <a:t>n</a:t>
            </a:r>
            <a:r>
              <a:rPr b="0" lang="es-AR" sz="1800" spc="-1" strike="noStrike">
                <a:latin typeface="Arial"/>
              </a:rPr>
              <a:t> </a:t>
            </a:r>
            <a:r>
              <a:rPr b="0" lang="es-AR" sz="1800" spc="-1" strike="noStrike">
                <a:latin typeface="Arial"/>
              </a:rPr>
              <a:t>d</a:t>
            </a:r>
            <a:r>
              <a:rPr b="0" lang="es-AR" sz="1800" spc="-1" strike="noStrike">
                <a:latin typeface="Arial"/>
              </a:rPr>
              <a:t>e</a:t>
            </a:r>
            <a:r>
              <a:rPr b="0" lang="es-AR" sz="1800" spc="-1" strike="noStrike">
                <a:latin typeface="Arial"/>
              </a:rPr>
              <a:t>s</a:t>
            </a:r>
            <a:r>
              <a:rPr b="0" lang="es-AR" sz="1800" spc="-1" strike="noStrike">
                <a:latin typeface="Arial"/>
              </a:rPr>
              <a:t>b</a:t>
            </a:r>
            <a:r>
              <a:rPr b="0" lang="es-AR" sz="1800" spc="-1" strike="noStrike">
                <a:latin typeface="Arial"/>
              </a:rPr>
              <a:t>a</a:t>
            </a:r>
            <a:r>
              <a:rPr b="0" lang="es-AR" sz="1800" spc="-1" strike="noStrike">
                <a:latin typeface="Arial"/>
              </a:rPr>
              <a:t>l</a:t>
            </a:r>
            <a:r>
              <a:rPr b="0" lang="es-AR" sz="1800" spc="-1" strike="noStrike">
                <a:latin typeface="Arial"/>
              </a:rPr>
              <a:t>a</a:t>
            </a:r>
            <a:r>
              <a:rPr b="0" lang="es-AR" sz="1800" spc="-1" strike="noStrike">
                <a:latin typeface="Arial"/>
              </a:rPr>
              <a:t>n</a:t>
            </a:r>
            <a:r>
              <a:rPr b="0" lang="es-AR" sz="1800" spc="-1" strike="noStrike">
                <a:latin typeface="Arial"/>
              </a:rPr>
              <a:t>c</a:t>
            </a:r>
            <a:r>
              <a:rPr b="0" lang="es-AR" sz="1800" spc="-1" strike="noStrike">
                <a:latin typeface="Arial"/>
              </a:rPr>
              <a:t>e</a:t>
            </a:r>
            <a:r>
              <a:rPr b="0" lang="es-AR" sz="1800" spc="-1" strike="noStrike">
                <a:latin typeface="Arial"/>
              </a:rPr>
              <a:t> </a:t>
            </a:r>
            <a:r>
              <a:rPr b="0" lang="es-AR" sz="1800" spc="-1" strike="noStrike">
                <a:latin typeface="Arial"/>
              </a:rPr>
              <a:t>d</a:t>
            </a:r>
            <a:r>
              <a:rPr b="0" lang="es-AR" sz="1800" spc="-1" strike="noStrike">
                <a:latin typeface="Arial"/>
              </a:rPr>
              <a:t>e</a:t>
            </a:r>
            <a:r>
              <a:rPr b="0" lang="es-AR" sz="1800" spc="-1" strike="noStrike">
                <a:latin typeface="Arial"/>
              </a:rPr>
              <a:t> </a:t>
            </a:r>
            <a:r>
              <a:rPr b="0" lang="es-AR" sz="1800" spc="-1" strike="noStrike">
                <a:latin typeface="Arial"/>
              </a:rPr>
              <a:t>c</a:t>
            </a:r>
            <a:r>
              <a:rPr b="0" lang="es-AR" sz="1800" spc="-1" strike="noStrike">
                <a:latin typeface="Arial"/>
              </a:rPr>
              <a:t>l</a:t>
            </a:r>
            <a:r>
              <a:rPr b="0" lang="es-AR" sz="1800" spc="-1" strike="noStrike">
                <a:latin typeface="Arial"/>
              </a:rPr>
              <a:t>a</a:t>
            </a:r>
            <a:r>
              <a:rPr b="0" lang="es-AR" sz="1800" spc="-1" strike="noStrike">
                <a:latin typeface="Arial"/>
              </a:rPr>
              <a:t>s</a:t>
            </a:r>
            <a:r>
              <a:rPr b="0" lang="es-AR" sz="1800" spc="-1" strike="noStrike">
                <a:latin typeface="Arial"/>
              </a:rPr>
              <a:t>e</a:t>
            </a:r>
            <a:r>
              <a:rPr b="0" lang="es-AR" sz="1800" spc="-1" strike="noStrike">
                <a:latin typeface="Arial"/>
              </a:rPr>
              <a:t>s</a:t>
            </a:r>
            <a:r>
              <a:rPr b="0" lang="es-AR" sz="1800" spc="-1" strike="noStrike">
                <a:latin typeface="Arial"/>
              </a:rPr>
              <a:t> </a:t>
            </a:r>
            <a:r>
              <a:rPr b="0" lang="es-AR" sz="1800" spc="-1" strike="noStrike">
                <a:latin typeface="Arial"/>
              </a:rPr>
              <a:t>(</a:t>
            </a:r>
            <a:r>
              <a:rPr b="0" lang="es-AR" sz="1800" spc="-1" strike="noStrike">
                <a:latin typeface="Arial"/>
              </a:rPr>
              <a:t>1</a:t>
            </a:r>
            <a:r>
              <a:rPr b="0" lang="es-AR" sz="1800" spc="-1" strike="noStrike">
                <a:latin typeface="Arial"/>
              </a:rPr>
              <a:t>6</a:t>
            </a:r>
            <a:r>
              <a:rPr b="0" lang="es-AR" sz="1800" spc="-1" strike="noStrike">
                <a:latin typeface="Arial"/>
              </a:rPr>
              <a:t>3</a:t>
            </a:r>
            <a:r>
              <a:rPr b="0" lang="es-AR" sz="1800" spc="-1" strike="noStrike">
                <a:latin typeface="Arial"/>
              </a:rPr>
              <a:t> </a:t>
            </a:r>
            <a:r>
              <a:rPr b="0" lang="es-AR" sz="1800" spc="-1" strike="noStrike">
                <a:latin typeface="Arial"/>
              </a:rPr>
              <a:t>v</a:t>
            </a:r>
            <a:r>
              <a:rPr b="0" lang="es-AR" sz="1800" spc="-1" strike="noStrike">
                <a:latin typeface="Arial"/>
              </a:rPr>
              <a:t>s</a:t>
            </a:r>
            <a:r>
              <a:rPr b="0" lang="es-AR" sz="1800" spc="-1" strike="noStrike">
                <a:latin typeface="Arial"/>
              </a:rPr>
              <a:t> </a:t>
            </a:r>
            <a:r>
              <a:rPr b="0" lang="es-AR" sz="1800" spc="-1" strike="noStrike">
                <a:latin typeface="Arial"/>
              </a:rPr>
              <a:t>7</a:t>
            </a:r>
            <a:r>
              <a:rPr b="0" lang="es-AR" sz="1800" spc="-1" strike="noStrike">
                <a:latin typeface="Arial"/>
              </a:rPr>
              <a:t>6</a:t>
            </a:r>
            <a:r>
              <a:rPr b="0" lang="es-AR" sz="1800" spc="-1" strike="noStrike">
                <a:latin typeface="Arial"/>
              </a:rPr>
              <a:t>)</a:t>
            </a:r>
            <a:r>
              <a:rPr b="0" lang="es-AR" sz="1800" spc="-1" strike="noStrike">
                <a:latin typeface="Arial"/>
              </a:rPr>
              <a:t>,</a:t>
            </a:r>
            <a:r>
              <a:rPr b="0" lang="es-AR" sz="1800" spc="-1" strike="noStrike">
                <a:latin typeface="Arial"/>
              </a:rPr>
              <a:t> </a:t>
            </a:r>
            <a:r>
              <a:rPr b="0" lang="es-AR" sz="1800" spc="-1" strike="noStrike">
                <a:latin typeface="Arial"/>
              </a:rPr>
              <a:t>a</a:t>
            </a:r>
            <a:r>
              <a:rPr b="0" lang="es-AR" sz="1800" spc="-1" strike="noStrike">
                <a:latin typeface="Arial"/>
              </a:rPr>
              <a:t>p</a:t>
            </a:r>
            <a:r>
              <a:rPr b="0" lang="es-AR" sz="1800" spc="-1" strike="noStrike">
                <a:latin typeface="Arial"/>
              </a:rPr>
              <a:t>l</a:t>
            </a:r>
            <a:r>
              <a:rPr b="0" lang="es-AR" sz="1800" spc="-1" strike="noStrike">
                <a:latin typeface="Arial"/>
              </a:rPr>
              <a:t>i</a:t>
            </a:r>
            <a:r>
              <a:rPr b="0" lang="es-AR" sz="1800" spc="-1" strike="noStrike">
                <a:latin typeface="Arial"/>
              </a:rPr>
              <a:t>c</a:t>
            </a:r>
            <a:r>
              <a:rPr b="0" lang="es-AR" sz="1800" spc="-1" strike="noStrike">
                <a:latin typeface="Arial"/>
              </a:rPr>
              <a:t>a</a:t>
            </a:r>
            <a:r>
              <a:rPr b="0" lang="es-AR" sz="1800" spc="-1" strike="noStrike">
                <a:latin typeface="Arial"/>
              </a:rPr>
              <a:t>m</a:t>
            </a:r>
            <a:r>
              <a:rPr b="0" lang="es-AR" sz="1800" spc="-1" strike="noStrike">
                <a:latin typeface="Arial"/>
              </a:rPr>
              <a:t>o</a:t>
            </a:r>
            <a:r>
              <a:rPr b="0" lang="es-AR" sz="1800" spc="-1" strike="noStrike">
                <a:latin typeface="Arial"/>
              </a:rPr>
              <a:t>s</a:t>
            </a:r>
            <a:r>
              <a:rPr b="0" lang="es-AR" sz="1800" spc="-1" strike="noStrike">
                <a:latin typeface="Arial"/>
              </a:rPr>
              <a:t> </a:t>
            </a:r>
            <a:r>
              <a:rPr b="0" lang="es-AR" sz="1800" spc="-1" strike="noStrike">
                <a:latin typeface="Arial"/>
              </a:rPr>
              <a:t>l</a:t>
            </a:r>
            <a:r>
              <a:rPr b="0" lang="es-AR" sz="1800" spc="-1" strike="noStrike">
                <a:latin typeface="Arial"/>
              </a:rPr>
              <a:t>a</a:t>
            </a:r>
            <a:r>
              <a:rPr b="0" lang="es-AR" sz="1800" spc="-1" strike="noStrike">
                <a:latin typeface="Arial"/>
              </a:rPr>
              <a:t> </a:t>
            </a:r>
            <a:r>
              <a:rPr b="0" lang="es-AR" sz="1800" spc="-1" strike="noStrike">
                <a:latin typeface="Arial"/>
              </a:rPr>
              <a:t>f</a:t>
            </a:r>
            <a:r>
              <a:rPr b="0" lang="es-AR" sz="1800" spc="-1" strike="noStrike">
                <a:latin typeface="Arial"/>
              </a:rPr>
              <a:t>u</a:t>
            </a:r>
            <a:r>
              <a:rPr b="0" lang="es-AR" sz="1800" spc="-1" strike="noStrike">
                <a:latin typeface="Arial"/>
              </a:rPr>
              <a:t>n</a:t>
            </a:r>
            <a:r>
              <a:rPr b="0" lang="es-AR" sz="1800" spc="-1" strike="noStrike">
                <a:latin typeface="Arial"/>
              </a:rPr>
              <a:t>c</a:t>
            </a:r>
            <a:r>
              <a:rPr b="0" lang="es-AR" sz="1800" spc="-1" strike="noStrike">
                <a:latin typeface="Arial"/>
              </a:rPr>
              <a:t>i</a:t>
            </a:r>
            <a:r>
              <a:rPr b="0" lang="es-AR" sz="1800" spc="-1" strike="noStrike">
                <a:latin typeface="Arial"/>
              </a:rPr>
              <a:t>ó</a:t>
            </a:r>
            <a:r>
              <a:rPr b="0" lang="es-AR" sz="1800" spc="-1" strike="noStrike">
                <a:latin typeface="Arial"/>
              </a:rPr>
              <a:t>n</a:t>
            </a:r>
            <a:r>
              <a:rPr b="0" lang="es-AR" sz="1800" spc="-1" strike="noStrike">
                <a:latin typeface="Arial"/>
              </a:rPr>
              <a:t> </a:t>
            </a:r>
            <a:r>
              <a:rPr b="0" lang="es-AR" sz="1800" spc="-1" strike="noStrike">
                <a:latin typeface="Arial"/>
              </a:rPr>
              <a:t>S</a:t>
            </a:r>
            <a:r>
              <a:rPr b="0" lang="es-AR" sz="1800" spc="-1" strike="noStrike">
                <a:latin typeface="Arial"/>
              </a:rPr>
              <a:t>M</a:t>
            </a:r>
            <a:r>
              <a:rPr b="0" lang="es-AR" sz="1800" spc="-1" strike="noStrike">
                <a:latin typeface="Arial"/>
              </a:rPr>
              <a:t>O</a:t>
            </a:r>
            <a:r>
              <a:rPr b="0" lang="es-AR" sz="1800" spc="-1" strike="noStrike">
                <a:latin typeface="Arial"/>
              </a:rPr>
              <a:t>T</a:t>
            </a:r>
            <a:r>
              <a:rPr b="0" lang="es-AR" sz="1800" spc="-1" strike="noStrike">
                <a:latin typeface="Arial"/>
              </a:rPr>
              <a:t>E</a:t>
            </a:r>
            <a:r>
              <a:rPr b="0" lang="es-AR" sz="1800" spc="-1" strike="noStrike">
                <a:latin typeface="Arial"/>
              </a:rPr>
              <a:t> </a:t>
            </a:r>
            <a:r>
              <a:rPr b="0" lang="es-AR" sz="1800" spc="-1" strike="noStrike">
                <a:latin typeface="Arial"/>
              </a:rPr>
              <a:t>p</a:t>
            </a:r>
            <a:r>
              <a:rPr b="0" lang="es-AR" sz="1800" spc="-1" strike="noStrike">
                <a:latin typeface="Arial"/>
              </a:rPr>
              <a:t>a</a:t>
            </a:r>
            <a:r>
              <a:rPr b="0" lang="es-AR" sz="1800" spc="-1" strike="noStrike">
                <a:latin typeface="Arial"/>
              </a:rPr>
              <a:t>r</a:t>
            </a:r>
            <a:r>
              <a:rPr b="0" lang="es-AR" sz="1800" spc="-1" strike="noStrike">
                <a:latin typeface="Arial"/>
              </a:rPr>
              <a:t>a</a:t>
            </a:r>
            <a:r>
              <a:rPr b="0" lang="es-AR" sz="1800" spc="-1" strike="noStrike">
                <a:latin typeface="Arial"/>
              </a:rPr>
              <a:t> </a:t>
            </a:r>
            <a:r>
              <a:rPr b="0" lang="es-AR" sz="1800" spc="-1" strike="noStrike">
                <a:latin typeface="Arial"/>
              </a:rPr>
              <a:t>e</a:t>
            </a:r>
            <a:r>
              <a:rPr b="0" lang="es-AR" sz="1800" spc="-1" strike="noStrike">
                <a:latin typeface="Arial"/>
              </a:rPr>
              <a:t>q</a:t>
            </a:r>
            <a:r>
              <a:rPr b="0" lang="es-AR" sz="1800" spc="-1" strike="noStrike">
                <a:latin typeface="Arial"/>
              </a:rPr>
              <a:t>u</a:t>
            </a:r>
            <a:r>
              <a:rPr b="0" lang="es-AR" sz="1800" spc="-1" strike="noStrike">
                <a:latin typeface="Arial"/>
              </a:rPr>
              <a:t>i</a:t>
            </a:r>
            <a:r>
              <a:rPr b="0" lang="es-AR" sz="1800" spc="-1" strike="noStrike">
                <a:latin typeface="Arial"/>
              </a:rPr>
              <a:t>l</a:t>
            </a:r>
            <a:r>
              <a:rPr b="0" lang="es-AR" sz="1800" spc="-1" strike="noStrike">
                <a:latin typeface="Arial"/>
              </a:rPr>
              <a:t>i</a:t>
            </a:r>
            <a:r>
              <a:rPr b="0" lang="es-AR" sz="1800" spc="-1" strike="noStrike">
                <a:latin typeface="Arial"/>
              </a:rPr>
              <a:t>b</a:t>
            </a:r>
            <a:r>
              <a:rPr b="0" lang="es-AR" sz="1800" spc="-1" strike="noStrike">
                <a:latin typeface="Arial"/>
              </a:rPr>
              <a:t>r</a:t>
            </a:r>
            <a:r>
              <a:rPr b="0" lang="es-AR" sz="1800" spc="-1" strike="noStrike">
                <a:latin typeface="Arial"/>
              </a:rPr>
              <a:t>a</a:t>
            </a:r>
            <a:r>
              <a:rPr b="0" lang="es-AR" sz="1800" spc="-1" strike="noStrike">
                <a:latin typeface="Arial"/>
              </a:rPr>
              <a:t>r</a:t>
            </a:r>
            <a:r>
              <a:rPr b="0" lang="es-AR" sz="1800" spc="-1" strike="noStrike">
                <a:latin typeface="Arial"/>
              </a:rPr>
              <a:t> </a:t>
            </a:r>
            <a:r>
              <a:rPr b="0" lang="es-AR" sz="1800" spc="-1" strike="noStrike">
                <a:latin typeface="Arial"/>
              </a:rPr>
              <a:t>e</a:t>
            </a:r>
            <a:r>
              <a:rPr b="0" lang="es-AR" sz="1800" spc="-1" strike="noStrike">
                <a:latin typeface="Arial"/>
              </a:rPr>
              <a:t>l</a:t>
            </a:r>
            <a:r>
              <a:rPr b="0" lang="es-AR" sz="1800" spc="-1" strike="noStrike">
                <a:latin typeface="Arial"/>
              </a:rPr>
              <a:t> </a:t>
            </a:r>
            <a:r>
              <a:rPr b="0" lang="es-AR" sz="1800" spc="-1" strike="noStrike">
                <a:latin typeface="Arial"/>
              </a:rPr>
              <a:t>n</a:t>
            </a:r>
            <a:r>
              <a:rPr b="0" lang="es-AR" sz="1800" spc="-1" strike="noStrike">
                <a:latin typeface="Arial"/>
              </a:rPr>
              <a:t>ú</a:t>
            </a:r>
            <a:r>
              <a:rPr b="0" lang="es-AR" sz="1800" spc="-1" strike="noStrike">
                <a:latin typeface="Arial"/>
              </a:rPr>
              <a:t>m</a:t>
            </a:r>
            <a:r>
              <a:rPr b="0" lang="es-AR" sz="1800" spc="-1" strike="noStrike">
                <a:latin typeface="Arial"/>
              </a:rPr>
              <a:t>e</a:t>
            </a:r>
            <a:r>
              <a:rPr b="0" lang="es-AR" sz="1800" spc="-1" strike="noStrike">
                <a:latin typeface="Arial"/>
              </a:rPr>
              <a:t>r</a:t>
            </a:r>
            <a:r>
              <a:rPr b="0" lang="es-AR" sz="1800" spc="-1" strike="noStrike">
                <a:latin typeface="Arial"/>
              </a:rPr>
              <a:t>o</a:t>
            </a:r>
            <a:r>
              <a:rPr b="0" lang="es-AR" sz="1800" spc="-1" strike="noStrike">
                <a:latin typeface="Arial"/>
              </a:rPr>
              <a:t> </a:t>
            </a:r>
            <a:r>
              <a:rPr b="0" lang="es-AR" sz="1800" spc="-1" strike="noStrike">
                <a:latin typeface="Arial"/>
              </a:rPr>
              <a:t>d</a:t>
            </a:r>
            <a:r>
              <a:rPr b="0" lang="es-AR" sz="1800" spc="-1" strike="noStrike">
                <a:latin typeface="Arial"/>
              </a:rPr>
              <a:t>e</a:t>
            </a:r>
            <a:r>
              <a:rPr b="0" lang="es-AR" sz="1800" spc="-1" strike="noStrike">
                <a:latin typeface="Arial"/>
              </a:rPr>
              <a:t> </a:t>
            </a:r>
            <a:r>
              <a:rPr b="0" lang="es-AR" sz="1800" spc="-1" strike="noStrike">
                <a:latin typeface="Arial"/>
              </a:rPr>
              <a:t>i</a:t>
            </a:r>
            <a:r>
              <a:rPr b="0" lang="es-AR" sz="1800" spc="-1" strike="noStrike">
                <a:latin typeface="Arial"/>
              </a:rPr>
              <a:t>n</a:t>
            </a:r>
            <a:r>
              <a:rPr b="0" lang="es-AR" sz="1800" spc="-1" strike="noStrike">
                <a:latin typeface="Arial"/>
              </a:rPr>
              <a:t>s</a:t>
            </a:r>
            <a:r>
              <a:rPr b="0" lang="es-AR" sz="1800" spc="-1" strike="noStrike">
                <a:latin typeface="Arial"/>
              </a:rPr>
              <a:t>t</a:t>
            </a:r>
            <a:r>
              <a:rPr b="0" lang="es-AR" sz="1800" spc="-1" strike="noStrike">
                <a:latin typeface="Arial"/>
              </a:rPr>
              <a:t>a</a:t>
            </a:r>
            <a:r>
              <a:rPr b="0" lang="es-AR" sz="1800" spc="-1" strike="noStrike">
                <a:latin typeface="Arial"/>
              </a:rPr>
              <a:t>n</a:t>
            </a:r>
            <a:r>
              <a:rPr b="0" lang="es-AR" sz="1800" spc="-1" strike="noStrike">
                <a:latin typeface="Arial"/>
              </a:rPr>
              <a:t>c</a:t>
            </a:r>
            <a:r>
              <a:rPr b="0" lang="es-AR" sz="1800" spc="-1" strike="noStrike">
                <a:latin typeface="Arial"/>
              </a:rPr>
              <a:t>i</a:t>
            </a:r>
            <a:r>
              <a:rPr b="0" lang="es-AR" sz="1800" spc="-1" strike="noStrike">
                <a:latin typeface="Arial"/>
              </a:rPr>
              <a:t>a</a:t>
            </a:r>
            <a:r>
              <a:rPr b="0" lang="es-AR" sz="1800" spc="-1" strike="noStrike">
                <a:latin typeface="Arial"/>
              </a:rPr>
              <a:t>s</a:t>
            </a:r>
            <a:r>
              <a:rPr b="0" lang="es-AR" sz="1800" spc="-1" strike="noStrike">
                <a:latin typeface="Arial"/>
              </a:rPr>
              <a:t> </a:t>
            </a:r>
            <a:r>
              <a:rPr b="0" lang="es-AR" sz="1800" spc="-1" strike="noStrike">
                <a:latin typeface="Arial"/>
              </a:rPr>
              <a:t>d</a:t>
            </a:r>
            <a:r>
              <a:rPr b="0" lang="es-AR" sz="1800" spc="-1" strike="noStrike">
                <a:latin typeface="Arial"/>
              </a:rPr>
              <a:t>e</a:t>
            </a:r>
            <a:r>
              <a:rPr b="0" lang="es-AR" sz="1800" spc="-1" strike="noStrike">
                <a:latin typeface="Arial"/>
              </a:rPr>
              <a:t> </a:t>
            </a:r>
            <a:r>
              <a:rPr b="0" lang="es-AR" sz="1800" spc="-1" strike="noStrike">
                <a:latin typeface="Arial"/>
              </a:rPr>
              <a:t>c</a:t>
            </a:r>
            <a:r>
              <a:rPr b="0" lang="es-AR" sz="1800" spc="-1" strike="noStrike">
                <a:latin typeface="Arial"/>
              </a:rPr>
              <a:t>a</a:t>
            </a:r>
            <a:r>
              <a:rPr b="0" lang="es-AR" sz="1800" spc="-1" strike="noStrike">
                <a:latin typeface="Arial"/>
              </a:rPr>
              <a:t>d</a:t>
            </a:r>
            <a:r>
              <a:rPr b="0" lang="es-AR" sz="1800" spc="-1" strike="noStrike">
                <a:latin typeface="Arial"/>
              </a:rPr>
              <a:t>a</a:t>
            </a:r>
            <a:r>
              <a:rPr b="0" lang="es-AR" sz="1800" spc="-1" strike="noStrike">
                <a:latin typeface="Arial"/>
              </a:rPr>
              <a:t> </a:t>
            </a:r>
            <a:r>
              <a:rPr b="0" lang="es-AR" sz="1800" spc="-1" strike="noStrike">
                <a:latin typeface="Arial"/>
              </a:rPr>
              <a:t>c</a:t>
            </a:r>
            <a:r>
              <a:rPr b="0" lang="es-AR" sz="1800" spc="-1" strike="noStrike">
                <a:latin typeface="Arial"/>
              </a:rPr>
              <a:t>l</a:t>
            </a:r>
            <a:r>
              <a:rPr b="0" lang="es-AR" sz="1800" spc="-1" strike="noStrike">
                <a:latin typeface="Arial"/>
              </a:rPr>
              <a:t>a</a:t>
            </a:r>
            <a:r>
              <a:rPr b="0" lang="es-AR" sz="1800" spc="-1" strike="noStrike">
                <a:latin typeface="Arial"/>
              </a:rPr>
              <a:t>s</a:t>
            </a:r>
            <a:r>
              <a:rPr b="0" lang="es-AR" sz="1800" spc="-1" strike="noStrike">
                <a:latin typeface="Arial"/>
              </a:rPr>
              <a:t>e</a:t>
            </a:r>
            <a:r>
              <a:rPr b="0" lang="es-AR" sz="1800" spc="-1" strike="noStrike">
                <a:latin typeface="Arial"/>
              </a:rPr>
              <a:t> </a:t>
            </a:r>
            <a:r>
              <a:rPr b="0" lang="es-AR" sz="1800" spc="-1" strike="noStrike">
                <a:latin typeface="Arial"/>
              </a:rPr>
              <a:t>(</a:t>
            </a:r>
            <a:r>
              <a:rPr b="0" lang="es-AR" sz="1800" spc="-1" strike="noStrike">
                <a:latin typeface="Arial"/>
              </a:rPr>
              <a:t>1</a:t>
            </a:r>
            <a:r>
              <a:rPr b="0" lang="es-AR" sz="1800" spc="-1" strike="noStrike">
                <a:latin typeface="Arial"/>
              </a:rPr>
              <a:t>6</a:t>
            </a:r>
            <a:r>
              <a:rPr b="0" lang="es-AR" sz="1800" spc="-1" strike="noStrike">
                <a:latin typeface="Arial"/>
              </a:rPr>
              <a:t>3</a:t>
            </a:r>
            <a:r>
              <a:rPr b="0" lang="es-AR" sz="1800" spc="-1" strike="noStrike">
                <a:latin typeface="Arial"/>
              </a:rPr>
              <a:t> </a:t>
            </a:r>
            <a:r>
              <a:rPr b="0" lang="es-AR" sz="1800" spc="-1" strike="noStrike">
                <a:latin typeface="Arial"/>
              </a:rPr>
              <a:t>v</a:t>
            </a:r>
            <a:r>
              <a:rPr b="0" lang="es-AR" sz="1800" spc="-1" strike="noStrike">
                <a:latin typeface="Arial"/>
              </a:rPr>
              <a:t>s</a:t>
            </a:r>
            <a:r>
              <a:rPr b="0" lang="es-AR" sz="1800" spc="-1" strike="noStrike">
                <a:latin typeface="Arial"/>
              </a:rPr>
              <a:t> </a:t>
            </a:r>
            <a:r>
              <a:rPr b="0" lang="es-AR" sz="1800" spc="-1" strike="noStrike">
                <a:latin typeface="Arial"/>
              </a:rPr>
              <a:t>1</a:t>
            </a:r>
            <a:r>
              <a:rPr b="0" lang="es-AR" sz="1800" spc="-1" strike="noStrike">
                <a:latin typeface="Arial"/>
              </a:rPr>
              <a:t>6</a:t>
            </a:r>
            <a:r>
              <a:rPr b="0" lang="es-AR" sz="1800" spc="-1" strike="noStrike">
                <a:latin typeface="Arial"/>
              </a:rPr>
              <a:t>3</a:t>
            </a:r>
            <a:r>
              <a:rPr b="0" lang="es-AR" sz="1800" spc="-1" strike="noStrike">
                <a:latin typeface="Arial"/>
              </a:rPr>
              <a:t>)</a:t>
            </a:r>
            <a:endParaRPr b="0" lang="es-AR" sz="1800" spc="-1" strike="noStrike">
              <a:latin typeface="Arial"/>
            </a:endParaRPr>
          </a:p>
        </p:txBody>
      </p:sp>
      <p:sp>
        <p:nvSpPr>
          <p:cNvPr id="100" name="TextShape 3"/>
          <p:cNvSpPr txBox="1"/>
          <p:nvPr/>
        </p:nvSpPr>
        <p:spPr>
          <a:xfrm>
            <a:off x="2592360" y="4555440"/>
            <a:ext cx="583164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 algn="ctr">
              <a:spcBef>
                <a:spcPts val="1191"/>
              </a:spcBef>
              <a:spcAft>
                <a:spcPts val="992"/>
              </a:spcAft>
            </a:pPr>
            <a:r>
              <a:rPr b="0" lang="es-AR" sz="1800" spc="-1" strike="noStrike">
                <a:solidFill>
                  <a:srgbClr val="c9211e"/>
                </a:solidFill>
                <a:highlight>
                  <a:srgbClr val="ffff00"/>
                </a:highlight>
                <a:latin typeface="Arial"/>
              </a:rPr>
              <a:t>from imblearn.over_sampling import SMOTE</a:t>
            </a:r>
            <a:endParaRPr b="0" lang="es-AR" sz="1800" spc="-1" strike="noStrike">
              <a:solidFill>
                <a:srgbClr val="c9211e"/>
              </a:solidFill>
              <a:highlight>
                <a:srgbClr val="ffff00"/>
              </a:highlight>
              <a:latin typeface="Arial"/>
            </a:endParaRPr>
          </a:p>
        </p:txBody>
      </p:sp>
      <p:sp>
        <p:nvSpPr>
          <p:cNvPr id="101" name="TextShape 4"/>
          <p:cNvSpPr txBox="1"/>
          <p:nvPr/>
        </p:nvSpPr>
        <p:spPr>
          <a:xfrm>
            <a:off x="2232000" y="4932000"/>
            <a:ext cx="7344000" cy="3045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s-AR" sz="1400" spc="-1" strike="noStrike">
                <a:latin typeface="Arial"/>
              </a:rPr>
              <a:t>feat_train, targ_train = </a:t>
            </a:r>
            <a:r>
              <a:rPr b="0" lang="es-AR" sz="1400" spc="-1" strike="noStrike">
                <a:latin typeface="Arial"/>
              </a:rPr>
              <a:t>SMOTE(random_state=420).fit_r</a:t>
            </a:r>
            <a:r>
              <a:rPr b="0" lang="es-AR" sz="1400" spc="-1" strike="noStrike">
                <a:latin typeface="Arial"/>
              </a:rPr>
              <a:t>esample(feat_train, targ_train)</a:t>
            </a:r>
            <a:endParaRPr b="0" lang="es-AR" sz="1400" spc="-1" strike="noStrike">
              <a:latin typeface="Arial"/>
            </a:endParaRPr>
          </a:p>
        </p:txBody>
      </p:sp>
      <p:sp>
        <p:nvSpPr>
          <p:cNvPr id="102" name="TextShape 5"/>
          <p:cNvSpPr txBox="1"/>
          <p:nvPr/>
        </p:nvSpPr>
        <p:spPr>
          <a:xfrm>
            <a:off x="360000" y="5397840"/>
            <a:ext cx="11376000" cy="11142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s-AR" sz="1800" spc="-1" strike="noStrike">
                <a:latin typeface="Arial"/>
              </a:rPr>
              <a:t>Definimos la métrica a utilizar: </a:t>
            </a:r>
            <a:r>
              <a:rPr b="0" lang="es-AR" sz="1800" spc="-1" strike="noStrike">
                <a:solidFill>
                  <a:srgbClr val="c9211e"/>
                </a:solidFill>
                <a:latin typeface="Arial"/>
              </a:rPr>
              <a:t>recall </a:t>
            </a:r>
            <a:endParaRPr b="0" lang="es-AR" sz="1800" spc="-1" strike="noStrike">
              <a:latin typeface="Arial"/>
            </a:endParaRPr>
          </a:p>
          <a:p>
            <a:endParaRPr b="0" lang="es-AR" sz="1800" spc="-1" strike="noStrike">
              <a:latin typeface="Arial"/>
            </a:endParaRPr>
          </a:p>
          <a:p>
            <a:r>
              <a:rPr b="0" lang="es-AR" sz="1800" spc="-1" strike="noStrike">
                <a:latin typeface="Arial"/>
              </a:rPr>
              <a:t>Queremos pocos FN, es decir pacientes que decimos que NO tienen riesgo pero SI lo tienen en realidad.</a:t>
            </a:r>
            <a:endParaRPr b="0" lang="es-AR" sz="1800" spc="-1" strike="noStrike">
              <a:latin typeface="Arial"/>
            </a:endParaRPr>
          </a:p>
          <a:p>
            <a:endParaRPr b="0" lang="es-A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TextShape 1"/>
          <p:cNvSpPr txBox="1"/>
          <p:nvPr/>
        </p:nvSpPr>
        <p:spPr>
          <a:xfrm>
            <a:off x="360000" y="144000"/>
            <a:ext cx="3384000" cy="18820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s-AR" sz="1800" spc="-1" strike="noStrike">
                <a:highlight>
                  <a:srgbClr val="ffff00"/>
                </a:highlight>
                <a:latin typeface="Arial"/>
              </a:rPr>
              <a:t>Determinamos una BASELINE</a:t>
            </a:r>
            <a:endParaRPr b="0" lang="es-AR" sz="1800" spc="-1" strike="noStrike">
              <a:latin typeface="Arial"/>
            </a:endParaRPr>
          </a:p>
          <a:p>
            <a:endParaRPr b="0" lang="es-AR" sz="1800" spc="-1" strike="noStrike">
              <a:latin typeface="Arial"/>
            </a:endParaRPr>
          </a:p>
        </p:txBody>
      </p:sp>
      <p:pic>
        <p:nvPicPr>
          <p:cNvPr id="104" name="" descr=""/>
          <p:cNvPicPr/>
          <p:nvPr/>
        </p:nvPicPr>
        <p:blipFill>
          <a:blip r:embed="rId1"/>
          <a:stretch/>
        </p:blipFill>
        <p:spPr>
          <a:xfrm>
            <a:off x="3170520" y="784800"/>
            <a:ext cx="4533480" cy="2095200"/>
          </a:xfrm>
          <a:prstGeom prst="rect">
            <a:avLst/>
          </a:prstGeom>
          <a:ln>
            <a:noFill/>
          </a:ln>
        </p:spPr>
      </p:pic>
      <p:pic>
        <p:nvPicPr>
          <p:cNvPr id="105" name="" descr=""/>
          <p:cNvPicPr/>
          <p:nvPr/>
        </p:nvPicPr>
        <p:blipFill>
          <a:blip r:embed="rId2"/>
          <a:stretch/>
        </p:blipFill>
        <p:spPr>
          <a:xfrm>
            <a:off x="8280000" y="457920"/>
            <a:ext cx="3312000" cy="2714760"/>
          </a:xfrm>
          <a:prstGeom prst="rect">
            <a:avLst/>
          </a:prstGeom>
          <a:ln>
            <a:noFill/>
          </a:ln>
        </p:spPr>
      </p:pic>
      <p:pic>
        <p:nvPicPr>
          <p:cNvPr id="106" name="" descr=""/>
          <p:cNvPicPr/>
          <p:nvPr/>
        </p:nvPicPr>
        <p:blipFill>
          <a:blip r:embed="rId3"/>
          <a:stretch/>
        </p:blipFill>
        <p:spPr>
          <a:xfrm>
            <a:off x="72000" y="3611160"/>
            <a:ext cx="3695400" cy="2580840"/>
          </a:xfrm>
          <a:prstGeom prst="rect">
            <a:avLst/>
          </a:prstGeom>
          <a:ln>
            <a:noFill/>
          </a:ln>
        </p:spPr>
      </p:pic>
      <p:pic>
        <p:nvPicPr>
          <p:cNvPr id="107" name="" descr=""/>
          <p:cNvPicPr/>
          <p:nvPr/>
        </p:nvPicPr>
        <p:blipFill>
          <a:blip r:embed="rId4"/>
          <a:stretch/>
        </p:blipFill>
        <p:spPr>
          <a:xfrm>
            <a:off x="3930120" y="3312000"/>
            <a:ext cx="8021880" cy="3157560"/>
          </a:xfrm>
          <a:prstGeom prst="rect">
            <a:avLst/>
          </a:prstGeom>
          <a:ln>
            <a:noFill/>
          </a:ln>
        </p:spPr>
      </p:pic>
      <p:sp>
        <p:nvSpPr>
          <p:cNvPr id="108" name="TextShape 2"/>
          <p:cNvSpPr txBox="1"/>
          <p:nvPr/>
        </p:nvSpPr>
        <p:spPr>
          <a:xfrm>
            <a:off x="323640" y="720000"/>
            <a:ext cx="2412360" cy="21600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s-AR" sz="1800" spc="-1" strike="noStrike">
                <a:solidFill>
                  <a:srgbClr val="c9211e"/>
                </a:solidFill>
                <a:latin typeface="Arial"/>
              </a:rPr>
              <a:t>Perceptron 1: </a:t>
            </a:r>
            <a:endParaRPr b="0" lang="es-AR" sz="1800" spc="-1" strike="noStrike">
              <a:latin typeface="Arial"/>
            </a:endParaRPr>
          </a:p>
          <a:p>
            <a:endParaRPr b="0" lang="es-AR" sz="1800" spc="-1" strike="noStrike">
              <a:latin typeface="Arial"/>
            </a:endParaRPr>
          </a:p>
          <a:p>
            <a:r>
              <a:rPr b="0" lang="es-AR" sz="1800" spc="-1" strike="noStrike" u="sng">
                <a:uFillTx/>
                <a:latin typeface="Arial"/>
              </a:rPr>
              <a:t>Parámetros:</a:t>
            </a:r>
            <a:endParaRPr b="0" lang="es-AR" sz="1800" spc="-1" strike="noStrike">
              <a:latin typeface="Arial"/>
            </a:endParaRPr>
          </a:p>
          <a:p>
            <a:endParaRPr b="0" lang="es-AR" sz="1800" spc="-1" strike="noStrike">
              <a:latin typeface="Arial"/>
            </a:endParaRPr>
          </a:p>
          <a:p>
            <a:r>
              <a:rPr b="0" lang="es-AR" sz="1800" spc="-1" strike="noStrike">
                <a:latin typeface="Arial"/>
              </a:rPr>
              <a:t>fit_intercept=False</a:t>
            </a:r>
            <a:endParaRPr b="0" lang="es-AR" sz="1800" spc="-1" strike="noStrike">
              <a:latin typeface="Arial"/>
            </a:endParaRPr>
          </a:p>
          <a:p>
            <a:r>
              <a:rPr b="0" lang="es-AR" sz="1800" spc="-1" strike="noStrike">
                <a:latin typeface="Arial"/>
              </a:rPr>
              <a:t>max_iter=40000</a:t>
            </a:r>
            <a:endParaRPr b="0" lang="es-A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TextShape 1"/>
          <p:cNvSpPr txBox="1"/>
          <p:nvPr/>
        </p:nvSpPr>
        <p:spPr>
          <a:xfrm>
            <a:off x="442080" y="72000"/>
            <a:ext cx="2869920" cy="26499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s-AR" sz="1800" spc="-1" strike="noStrike">
                <a:solidFill>
                  <a:srgbClr val="c9211e"/>
                </a:solidFill>
                <a:latin typeface="Arial"/>
              </a:rPr>
              <a:t>Perceptron 2: </a:t>
            </a:r>
            <a:endParaRPr b="0" lang="es-AR" sz="1800" spc="-1" strike="noStrike">
              <a:latin typeface="Arial"/>
            </a:endParaRPr>
          </a:p>
          <a:p>
            <a:endParaRPr b="0" lang="es-AR" sz="1800" spc="-1" strike="noStrike">
              <a:latin typeface="Arial"/>
            </a:endParaRPr>
          </a:p>
          <a:p>
            <a:r>
              <a:rPr b="0" lang="es-AR" sz="1800" spc="-1" strike="noStrike" u="sng">
                <a:uFillTx/>
                <a:latin typeface="Arial"/>
              </a:rPr>
              <a:t>Parámetros:</a:t>
            </a:r>
            <a:endParaRPr b="0" lang="es-AR" sz="1800" spc="-1" strike="noStrike">
              <a:latin typeface="Arial"/>
            </a:endParaRPr>
          </a:p>
          <a:p>
            <a:endParaRPr b="0" lang="es-AR" sz="1800" spc="-1" strike="noStrike">
              <a:latin typeface="Arial"/>
            </a:endParaRPr>
          </a:p>
          <a:p>
            <a:r>
              <a:rPr b="0" lang="es-AR" sz="1800" spc="-1" strike="noStrike">
                <a:latin typeface="Arial"/>
              </a:rPr>
              <a:t>fit_intercept=F</a:t>
            </a:r>
            <a:r>
              <a:rPr b="0" lang="es-AR" sz="1800" spc="-1" strike="noStrike">
                <a:latin typeface="Arial"/>
              </a:rPr>
              <a:t>alse </a:t>
            </a:r>
            <a:r>
              <a:rPr b="0" lang="es-AR" sz="1800" spc="-1" strike="noStrike">
                <a:latin typeface="Arial"/>
              </a:rPr>
              <a:t>max_iter=4000</a:t>
            </a:r>
            <a:r>
              <a:rPr b="0" lang="es-AR" sz="1800" spc="-1" strike="noStrike">
                <a:latin typeface="Arial"/>
              </a:rPr>
              <a:t>0 penalty="l2"</a:t>
            </a:r>
            <a:endParaRPr b="0" lang="es-AR" sz="1800" spc="-1" strike="noStrike">
              <a:latin typeface="Arial"/>
            </a:endParaRPr>
          </a:p>
          <a:p>
            <a:r>
              <a:rPr b="0" lang="es-AR" sz="1800" spc="-1" strike="noStrike">
                <a:latin typeface="Arial"/>
              </a:rPr>
              <a:t>random_state</a:t>
            </a:r>
            <a:r>
              <a:rPr b="0" lang="es-AR" sz="1800" spc="-1" strike="noStrike">
                <a:latin typeface="Arial"/>
              </a:rPr>
              <a:t>=420</a:t>
            </a:r>
            <a:endParaRPr b="0" lang="es-AR" sz="1800" spc="-1" strike="noStrike">
              <a:latin typeface="Arial"/>
            </a:endParaRPr>
          </a:p>
          <a:p>
            <a:r>
              <a:rPr b="0" lang="es-AR" sz="1800" spc="-1" strike="noStrike">
                <a:highlight>
                  <a:srgbClr val="ffff00"/>
                </a:highlight>
                <a:latin typeface="Arial"/>
              </a:rPr>
              <a:t>alpha=1e-5</a:t>
            </a:r>
            <a:endParaRPr b="0" lang="es-AR" sz="1800" spc="-1" strike="noStrike">
              <a:latin typeface="Arial"/>
            </a:endParaRPr>
          </a:p>
          <a:p>
            <a:r>
              <a:rPr b="0" lang="es-AR" sz="1800" spc="-1" strike="noStrike">
                <a:latin typeface="Arial"/>
              </a:rPr>
              <a:t>eta0=0.05 </a:t>
            </a:r>
            <a:endParaRPr b="0" lang="es-AR" sz="1800" spc="-1" strike="noStrike">
              <a:latin typeface="Arial"/>
            </a:endParaRPr>
          </a:p>
        </p:txBody>
      </p:sp>
      <p:pic>
        <p:nvPicPr>
          <p:cNvPr id="110" name="" descr=""/>
          <p:cNvPicPr/>
          <p:nvPr/>
        </p:nvPicPr>
        <p:blipFill>
          <a:blip r:embed="rId1"/>
          <a:stretch/>
        </p:blipFill>
        <p:spPr>
          <a:xfrm>
            <a:off x="2952000" y="664200"/>
            <a:ext cx="4609800" cy="1999800"/>
          </a:xfrm>
          <a:prstGeom prst="rect">
            <a:avLst/>
          </a:prstGeom>
          <a:ln>
            <a:noFill/>
          </a:ln>
        </p:spPr>
      </p:pic>
      <p:pic>
        <p:nvPicPr>
          <p:cNvPr id="111" name="" descr=""/>
          <p:cNvPicPr/>
          <p:nvPr/>
        </p:nvPicPr>
        <p:blipFill>
          <a:blip r:embed="rId2"/>
          <a:stretch/>
        </p:blipFill>
        <p:spPr>
          <a:xfrm>
            <a:off x="8155800" y="216000"/>
            <a:ext cx="3076200" cy="2561760"/>
          </a:xfrm>
          <a:prstGeom prst="rect">
            <a:avLst/>
          </a:prstGeom>
          <a:ln>
            <a:noFill/>
          </a:ln>
        </p:spPr>
      </p:pic>
      <p:pic>
        <p:nvPicPr>
          <p:cNvPr id="112" name="" descr=""/>
          <p:cNvPicPr/>
          <p:nvPr/>
        </p:nvPicPr>
        <p:blipFill>
          <a:blip r:embed="rId3"/>
          <a:stretch/>
        </p:blipFill>
        <p:spPr>
          <a:xfrm>
            <a:off x="72000" y="3732120"/>
            <a:ext cx="5486040" cy="2828520"/>
          </a:xfrm>
          <a:prstGeom prst="rect">
            <a:avLst/>
          </a:prstGeom>
          <a:ln>
            <a:noFill/>
          </a:ln>
        </p:spPr>
      </p:pic>
      <p:pic>
        <p:nvPicPr>
          <p:cNvPr id="113" name="" descr=""/>
          <p:cNvPicPr/>
          <p:nvPr/>
        </p:nvPicPr>
        <p:blipFill>
          <a:blip r:embed="rId4"/>
          <a:stretch/>
        </p:blipFill>
        <p:spPr>
          <a:xfrm>
            <a:off x="5820480" y="3456000"/>
            <a:ext cx="6068160" cy="32652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" descr=""/>
          <p:cNvPicPr/>
          <p:nvPr/>
        </p:nvPicPr>
        <p:blipFill>
          <a:blip r:embed="rId1"/>
          <a:stretch/>
        </p:blipFill>
        <p:spPr>
          <a:xfrm>
            <a:off x="108000" y="360000"/>
            <a:ext cx="3752640" cy="2542680"/>
          </a:xfrm>
          <a:prstGeom prst="rect">
            <a:avLst/>
          </a:prstGeom>
          <a:ln>
            <a:noFill/>
          </a:ln>
        </p:spPr>
      </p:pic>
      <p:pic>
        <p:nvPicPr>
          <p:cNvPr id="115" name="" descr=""/>
          <p:cNvPicPr/>
          <p:nvPr/>
        </p:nvPicPr>
        <p:blipFill>
          <a:blip r:embed="rId2"/>
          <a:stretch/>
        </p:blipFill>
        <p:spPr>
          <a:xfrm>
            <a:off x="3909960" y="288000"/>
            <a:ext cx="8186040" cy="3021480"/>
          </a:xfrm>
          <a:prstGeom prst="rect">
            <a:avLst/>
          </a:prstGeom>
          <a:ln>
            <a:noFill/>
          </a:ln>
        </p:spPr>
      </p:pic>
      <p:sp>
        <p:nvSpPr>
          <p:cNvPr id="116" name="TextShape 1"/>
          <p:cNvSpPr txBox="1"/>
          <p:nvPr/>
        </p:nvSpPr>
        <p:spPr>
          <a:xfrm>
            <a:off x="432000" y="3528000"/>
            <a:ext cx="2869920" cy="21380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s-AR" sz="1800" spc="-1" strike="noStrike">
                <a:solidFill>
                  <a:srgbClr val="c9211e"/>
                </a:solidFill>
                <a:latin typeface="Arial"/>
              </a:rPr>
              <a:t>Logistic Regression</a:t>
            </a:r>
            <a:endParaRPr b="0" lang="es-AR" sz="1800" spc="-1" strike="noStrike">
              <a:latin typeface="Arial"/>
            </a:endParaRPr>
          </a:p>
          <a:p>
            <a:endParaRPr b="0" lang="es-AR" sz="1800" spc="-1" strike="noStrike">
              <a:latin typeface="Arial"/>
            </a:endParaRPr>
          </a:p>
          <a:p>
            <a:r>
              <a:rPr b="0" lang="es-AR" sz="1800" spc="-1" strike="noStrike" u="sng">
                <a:uFillTx/>
                <a:latin typeface="Arial"/>
              </a:rPr>
              <a:t>Parámetros:</a:t>
            </a:r>
            <a:endParaRPr b="0" lang="es-AR" sz="1800" spc="-1" strike="noStrike">
              <a:latin typeface="Arial"/>
            </a:endParaRPr>
          </a:p>
          <a:p>
            <a:endParaRPr b="0" lang="es-AR" sz="1800" spc="-1" strike="noStrike">
              <a:latin typeface="Arial"/>
            </a:endParaRPr>
          </a:p>
          <a:p>
            <a:r>
              <a:rPr b="0" lang="es-AR" sz="1800" spc="-1" strike="noStrike">
                <a:latin typeface="Arial"/>
              </a:rPr>
              <a:t>fit_intercept=False </a:t>
            </a:r>
            <a:endParaRPr b="0" lang="es-AR" sz="1800" spc="-1" strike="noStrike">
              <a:latin typeface="Arial"/>
            </a:endParaRPr>
          </a:p>
          <a:p>
            <a:r>
              <a:rPr b="0" lang="es-AR" sz="1800" spc="-1" strike="noStrike">
                <a:latin typeface="Arial"/>
              </a:rPr>
              <a:t>dual=False</a:t>
            </a:r>
            <a:endParaRPr b="0" lang="es-AR" sz="1800" spc="-1" strike="noStrike">
              <a:latin typeface="Arial"/>
            </a:endParaRPr>
          </a:p>
          <a:p>
            <a:r>
              <a:rPr b="0" lang="es-AR" sz="1800" spc="-1" strike="noStrike">
                <a:latin typeface="Arial"/>
              </a:rPr>
              <a:t>max_iter=40000 </a:t>
            </a:r>
            <a:endParaRPr b="0" lang="es-AR" sz="1800" spc="-1" strike="noStrike">
              <a:latin typeface="Arial"/>
            </a:endParaRPr>
          </a:p>
          <a:p>
            <a:r>
              <a:rPr b="0" lang="es-AR" sz="1800" spc="-1" strike="noStrike">
                <a:highlight>
                  <a:srgbClr val="ffff00"/>
                </a:highlight>
                <a:latin typeface="Arial"/>
              </a:rPr>
              <a:t>C=2</a:t>
            </a:r>
            <a:endParaRPr b="0" lang="es-AR" sz="1800" spc="-1" strike="noStrike">
              <a:latin typeface="Arial"/>
            </a:endParaRPr>
          </a:p>
        </p:txBody>
      </p:sp>
      <p:pic>
        <p:nvPicPr>
          <p:cNvPr id="117" name="" descr=""/>
          <p:cNvPicPr/>
          <p:nvPr/>
        </p:nvPicPr>
        <p:blipFill>
          <a:blip r:embed="rId3"/>
          <a:stretch/>
        </p:blipFill>
        <p:spPr>
          <a:xfrm>
            <a:off x="3241800" y="4211280"/>
            <a:ext cx="4524120" cy="1980720"/>
          </a:xfrm>
          <a:prstGeom prst="rect">
            <a:avLst/>
          </a:prstGeom>
          <a:ln>
            <a:noFill/>
          </a:ln>
        </p:spPr>
      </p:pic>
      <p:pic>
        <p:nvPicPr>
          <p:cNvPr id="118" name="" descr=""/>
          <p:cNvPicPr/>
          <p:nvPr/>
        </p:nvPicPr>
        <p:blipFill>
          <a:blip r:embed="rId4"/>
          <a:stretch/>
        </p:blipFill>
        <p:spPr>
          <a:xfrm>
            <a:off x="8314200" y="3827160"/>
            <a:ext cx="3123720" cy="25808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603</TotalTime>
  <Application>LibreOffice/6.4.7.2$Linux_X86_64 LibreOffice_project/40$Build-2</Application>
  <Words>462</Words>
  <Paragraphs>78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2021-09-02T01:38:18Z</dcterms:created>
  <dc:creator>Pier</dc:creator>
  <dc:description/>
  <dc:language>es-AR</dc:language>
  <cp:lastModifiedBy/>
  <dcterms:modified xsi:type="dcterms:W3CDTF">2021-11-13T02:18:04Z</dcterms:modified>
  <cp:revision>45</cp:revision>
  <dc:subject/>
  <dc:title>COGNITO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Widescreen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6</vt:i4>
  </property>
</Properties>
</file>